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485" r:id="rId3"/>
    <p:sldId id="297" r:id="rId4"/>
    <p:sldId id="452" r:id="rId5"/>
    <p:sldId id="298" r:id="rId6"/>
    <p:sldId id="455" r:id="rId7"/>
    <p:sldId id="456" r:id="rId8"/>
    <p:sldId id="458" r:id="rId9"/>
    <p:sldId id="459" r:id="rId10"/>
    <p:sldId id="460" r:id="rId11"/>
    <p:sldId id="453" r:id="rId12"/>
    <p:sldId id="299" r:id="rId13"/>
    <p:sldId id="461" r:id="rId14"/>
    <p:sldId id="457" r:id="rId15"/>
    <p:sldId id="307" r:id="rId16"/>
    <p:sldId id="300" r:id="rId17"/>
    <p:sldId id="308" r:id="rId18"/>
    <p:sldId id="309" r:id="rId19"/>
    <p:sldId id="447" r:id="rId20"/>
    <p:sldId id="449" r:id="rId21"/>
    <p:sldId id="448" r:id="rId22"/>
    <p:sldId id="450" r:id="rId23"/>
    <p:sldId id="462" r:id="rId24"/>
    <p:sldId id="310" r:id="rId25"/>
    <p:sldId id="475" r:id="rId26"/>
    <p:sldId id="314" r:id="rId27"/>
    <p:sldId id="315" r:id="rId28"/>
    <p:sldId id="313" r:id="rId29"/>
    <p:sldId id="316" r:id="rId30"/>
    <p:sldId id="317" r:id="rId31"/>
    <p:sldId id="399" r:id="rId32"/>
    <p:sldId id="473" r:id="rId33"/>
    <p:sldId id="400" r:id="rId34"/>
    <p:sldId id="401" r:id="rId35"/>
    <p:sldId id="472" r:id="rId36"/>
    <p:sldId id="408" r:id="rId37"/>
    <p:sldId id="409" r:id="rId38"/>
    <p:sldId id="476" r:id="rId39"/>
    <p:sldId id="326" r:id="rId40"/>
    <p:sldId id="329" r:id="rId41"/>
    <p:sldId id="327" r:id="rId42"/>
    <p:sldId id="328" r:id="rId43"/>
    <p:sldId id="285" r:id="rId44"/>
    <p:sldId id="339" r:id="rId45"/>
    <p:sldId id="332" r:id="rId46"/>
    <p:sldId id="338" r:id="rId47"/>
    <p:sldId id="486" r:id="rId48"/>
    <p:sldId id="423" r:id="rId49"/>
    <p:sldId id="477" r:id="rId50"/>
    <p:sldId id="434" r:id="rId51"/>
    <p:sldId id="436" r:id="rId52"/>
    <p:sldId id="478" r:id="rId53"/>
    <p:sldId id="442" r:id="rId54"/>
    <p:sldId id="479" r:id="rId55"/>
    <p:sldId id="438" r:id="rId56"/>
    <p:sldId id="480" r:id="rId57"/>
    <p:sldId id="440" r:id="rId58"/>
    <p:sldId id="481" r:id="rId59"/>
    <p:sldId id="429" r:id="rId60"/>
    <p:sldId id="430" r:id="rId61"/>
    <p:sldId id="431" r:id="rId62"/>
    <p:sldId id="432" r:id="rId63"/>
    <p:sldId id="482" r:id="rId64"/>
    <p:sldId id="369" r:id="rId65"/>
    <p:sldId id="371" r:id="rId66"/>
    <p:sldId id="483" r:id="rId67"/>
    <p:sldId id="474" r:id="rId68"/>
    <p:sldId id="346" r:id="rId69"/>
    <p:sldId id="344" r:id="rId70"/>
    <p:sldId id="428" r:id="rId71"/>
    <p:sldId id="345" r:id="rId72"/>
    <p:sldId id="347" r:id="rId73"/>
    <p:sldId id="348" r:id="rId74"/>
    <p:sldId id="433" r:id="rId75"/>
    <p:sldId id="381" r:id="rId76"/>
    <p:sldId id="353" r:id="rId77"/>
    <p:sldId id="355" r:id="rId78"/>
    <p:sldId id="356" r:id="rId79"/>
    <p:sldId id="443" r:id="rId80"/>
    <p:sldId id="444" r:id="rId81"/>
    <p:sldId id="445" r:id="rId82"/>
    <p:sldId id="446" r:id="rId83"/>
    <p:sldId id="451" r:id="rId84"/>
    <p:sldId id="364" r:id="rId85"/>
    <p:sldId id="286" r:id="rId86"/>
    <p:sldId id="335" r:id="rId87"/>
    <p:sldId id="336" r:id="rId88"/>
    <p:sldId id="354" r:id="rId89"/>
    <p:sldId id="410" r:id="rId90"/>
    <p:sldId id="418" r:id="rId91"/>
    <p:sldId id="411" r:id="rId92"/>
    <p:sldId id="412" r:id="rId93"/>
    <p:sldId id="413" r:id="rId94"/>
    <p:sldId id="414" r:id="rId95"/>
    <p:sldId id="415" r:id="rId96"/>
    <p:sldId id="416" r:id="rId97"/>
    <p:sldId id="417" r:id="rId9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TSUKI Takashi" initials="OT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94682" autoAdjust="0"/>
  </p:normalViewPr>
  <p:slideViewPr>
    <p:cSldViewPr showGuides="1">
      <p:cViewPr>
        <p:scale>
          <a:sx n="70" d="100"/>
          <a:sy n="70" d="100"/>
        </p:scale>
        <p:origin x="2416" y="1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33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commentAuthors" Target="commentAuthor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37A45-4FFD-D345-B517-053BB08C81D8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439E9-71EC-6B4A-94E2-11882FFE1B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563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占い師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439E9-71EC-6B4A-94E2-11882FFE1BD7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316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186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239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79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9885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21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15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55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6888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2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947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45655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onodaatom/aiwolf_demo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onodaatom/aiwolf_demo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smtClean="0"/>
              <a:t>How to create the AI Wolf agent? </a:t>
            </a:r>
            <a:endParaRPr kumimoji="1" lang="ja-JP" altLang="en-US" dirty="0"/>
          </a:p>
        </p:txBody>
      </p:sp>
      <p:sp>
        <p:nvSpPr>
          <p:cNvPr id="4" name="サブタイトル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822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a platform</a:t>
            </a:r>
            <a:r>
              <a:rPr kumimoji="1" lang="ja-JP" altLang="en-US" dirty="0" smtClean="0"/>
              <a:t>（</a:t>
            </a:r>
            <a:r>
              <a:rPr lang="en-US" altLang="ja-JP" dirty="0"/>
              <a:t>3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700808"/>
            <a:ext cx="8178807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ja-JP" dirty="0"/>
              <a:t>O</a:t>
            </a:r>
            <a:r>
              <a:rPr lang="en-US" altLang="ja-JP" dirty="0" smtClean="0"/>
              <a:t>ther files are used for running the game</a:t>
            </a:r>
          </a:p>
          <a:p>
            <a:r>
              <a:rPr lang="en-US" altLang="ja-JP" dirty="0" err="1" smtClean="0"/>
              <a:t>StartServer</a:t>
            </a:r>
            <a:r>
              <a:rPr lang="en-US" altLang="ja-JP" dirty="0" smtClean="0"/>
              <a:t> 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starting the game server using GUI</a:t>
            </a:r>
            <a:endParaRPr lang="en-US" altLang="ja-JP" dirty="0"/>
          </a:p>
          <a:p>
            <a:r>
              <a:rPr lang="en-US" altLang="ja-JP" dirty="0" err="1" smtClean="0"/>
              <a:t>StartClient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starting clients which access the game server </a:t>
            </a:r>
            <a:endParaRPr lang="en-US" altLang="ja-JP" dirty="0"/>
          </a:p>
          <a:p>
            <a:r>
              <a:rPr lang="en-US" altLang="ja-JP" dirty="0" err="1"/>
              <a:t>StartGUIClient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starting clients </a:t>
            </a:r>
            <a:r>
              <a:rPr lang="en-US" altLang="ja-JP" dirty="0"/>
              <a:t>which access </a:t>
            </a:r>
            <a:r>
              <a:rPr lang="en-US" altLang="ja-JP" dirty="0" smtClean="0"/>
              <a:t>the game </a:t>
            </a:r>
            <a:r>
              <a:rPr lang="en-US" altLang="ja-JP" dirty="0"/>
              <a:t>server </a:t>
            </a:r>
            <a:r>
              <a:rPr lang="en-US" altLang="ja-JP" dirty="0" smtClean="0"/>
              <a:t>using GUI</a:t>
            </a:r>
            <a:endParaRPr lang="en-US" altLang="ja-JP" dirty="0"/>
          </a:p>
          <a:p>
            <a:r>
              <a:rPr lang="en-US" altLang="ja-JP" dirty="0" err="1"/>
              <a:t>AutoStarter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running the game by following these files</a:t>
            </a:r>
          </a:p>
          <a:p>
            <a:pPr marL="0" indent="0">
              <a:buNone/>
            </a:pPr>
            <a:r>
              <a:rPr lang="en-US" altLang="ja-JP" dirty="0" smtClean="0"/>
              <a:t>    (</a:t>
            </a:r>
            <a:r>
              <a:rPr lang="en-US" altLang="ja-JP" dirty="0" err="1" smtClean="0"/>
              <a:t>AutoStarter.ini</a:t>
            </a:r>
            <a:r>
              <a:rPr lang="en-US" altLang="ja-JP" dirty="0"/>
              <a:t> </a:t>
            </a:r>
            <a:r>
              <a:rPr lang="en-US" altLang="ja-JP" dirty="0" smtClean="0"/>
              <a:t>and </a:t>
            </a:r>
            <a:r>
              <a:rPr lang="en-US" altLang="ja-JP" dirty="0" err="1" smtClean="0"/>
              <a:t>SampleSetting.cfg</a:t>
            </a:r>
            <a:r>
              <a:rPr lang="en-US" altLang="ja-JP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6087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the</a:t>
            </a:r>
            <a:r>
              <a:rPr kumimoji="1" lang="en-US" altLang="ja-JP" dirty="0" smtClean="0"/>
              <a:t> java project</a:t>
            </a:r>
            <a:r>
              <a:rPr kumimoji="1" lang="ja-JP" altLang="en-US" dirty="0" smtClean="0"/>
              <a:t>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F</a:t>
            </a:r>
            <a:r>
              <a:rPr lang="en-US" altLang="ja-JP" dirty="0" smtClean="0"/>
              <a:t>ile</a:t>
            </a:r>
            <a:r>
              <a:rPr kumimoji="1" lang="ja-JP" altLang="en-US" dirty="0" smtClean="0"/>
              <a:t>＞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＞</a:t>
            </a:r>
            <a:r>
              <a:rPr kumimoji="1" lang="en-US" altLang="ja-JP" dirty="0" smtClean="0"/>
              <a:t>Java</a:t>
            </a:r>
            <a:r>
              <a:rPr lang="en-US" altLang="ja-JP" dirty="0"/>
              <a:t> </a:t>
            </a:r>
            <a:r>
              <a:rPr lang="en-US" altLang="ja-JP" dirty="0" smtClean="0"/>
              <a:t>Project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04864"/>
            <a:ext cx="6973416" cy="4367484"/>
          </a:xfrm>
          <a:prstGeom prst="rect">
            <a:avLst/>
          </a:prstGeom>
        </p:spPr>
      </p:pic>
      <p:sp>
        <p:nvSpPr>
          <p:cNvPr id="5" name="左矢印 4"/>
          <p:cNvSpPr/>
          <p:nvPr/>
        </p:nvSpPr>
        <p:spPr>
          <a:xfrm>
            <a:off x="3810236" y="2348880"/>
            <a:ext cx="504056" cy="216024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43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the </a:t>
            </a:r>
            <a:r>
              <a:rPr lang="en-US" altLang="ja-JP" dirty="0"/>
              <a:t>java project </a:t>
            </a:r>
            <a:r>
              <a:rPr kumimoji="1" lang="ja-JP" altLang="en-US" dirty="0" smtClean="0"/>
              <a:t>（</a:t>
            </a:r>
            <a:r>
              <a:rPr kumimoji="1" lang="ja-JP" altLang="en-US" dirty="0"/>
              <a:t>２）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600200"/>
            <a:ext cx="817880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Choose a name for </a:t>
            </a:r>
          </a:p>
          <a:p>
            <a:pPr marL="0" indent="0">
              <a:buNone/>
            </a:pPr>
            <a:r>
              <a:rPr lang="en-US" altLang="ja-JP" dirty="0" smtClean="0"/>
              <a:t>the project </a:t>
            </a:r>
          </a:p>
          <a:p>
            <a:pPr marL="0" indent="0">
              <a:buNone/>
            </a:pPr>
            <a:r>
              <a:rPr lang="ja-JP" altLang="en-US" dirty="0" smtClean="0"/>
              <a:t>（</a:t>
            </a:r>
            <a:r>
              <a:rPr lang="en-US" altLang="ja-JP" dirty="0" smtClean="0"/>
              <a:t>Example : </a:t>
            </a:r>
            <a:r>
              <a:rPr lang="en-US" altLang="ja-JP" dirty="0" err="1" smtClean="0"/>
              <a:t>DemoAgent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Then press “Finish”</a:t>
            </a:r>
            <a:endParaRPr lang="ja-JP" altLang="en-US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329011"/>
            <a:ext cx="3707196" cy="4797152"/>
          </a:xfrm>
          <a:prstGeom prst="rect">
            <a:avLst/>
          </a:prstGeom>
        </p:spPr>
      </p:pic>
      <p:sp>
        <p:nvSpPr>
          <p:cNvPr id="5" name="矢印: 右 4"/>
          <p:cNvSpPr/>
          <p:nvPr/>
        </p:nvSpPr>
        <p:spPr>
          <a:xfrm>
            <a:off x="4932040" y="2060848"/>
            <a:ext cx="432048" cy="216024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右 4"/>
          <p:cNvSpPr/>
          <p:nvPr/>
        </p:nvSpPr>
        <p:spPr>
          <a:xfrm>
            <a:off x="7668344" y="5862452"/>
            <a:ext cx="432048" cy="216024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727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the </a:t>
            </a:r>
            <a:r>
              <a:rPr lang="en-US" altLang="ja-JP" dirty="0"/>
              <a:t>f</a:t>
            </a:r>
            <a:r>
              <a:rPr lang="en-US" altLang="ja-JP" dirty="0" smtClean="0"/>
              <a:t>older</a:t>
            </a:r>
            <a:r>
              <a:rPr kumimoji="1" lang="ja-JP" altLang="en-US" dirty="0" smtClean="0"/>
              <a:t>（</a:t>
            </a:r>
            <a:r>
              <a:rPr lang="en-US" altLang="ja-JP" dirty="0"/>
              <a:t>1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855" y="2277810"/>
            <a:ext cx="3498742" cy="4292158"/>
          </a:xfrm>
          <a:prstGeom prst="rect">
            <a:avLst/>
          </a:prstGeom>
        </p:spPr>
      </p:pic>
      <p:sp>
        <p:nvSpPr>
          <p:cNvPr id="9" name="左矢印 4"/>
          <p:cNvSpPr/>
          <p:nvPr/>
        </p:nvSpPr>
        <p:spPr>
          <a:xfrm>
            <a:off x="8182744" y="4077072"/>
            <a:ext cx="504056" cy="216024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Right-click</a:t>
            </a:r>
            <a:r>
              <a:rPr lang="ja-JP" altLang="en-US" dirty="0" smtClean="0"/>
              <a:t> </a:t>
            </a:r>
            <a:r>
              <a:rPr lang="ja-JP" altLang="en-US" dirty="0"/>
              <a:t>＞ 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＞</a:t>
            </a:r>
            <a:r>
              <a:rPr kumimoji="1" lang="en-US" altLang="ja-JP" dirty="0" smtClean="0"/>
              <a:t>Folder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420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the folder </a:t>
            </a:r>
            <a:r>
              <a:rPr kumimoji="1" lang="ja-JP" altLang="en-US" dirty="0" smtClean="0"/>
              <a:t>（</a:t>
            </a:r>
            <a:r>
              <a:rPr kumimoji="1" lang="ja-JP" altLang="en-US" dirty="0"/>
              <a:t>２）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600200"/>
            <a:ext cx="817880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Fill in a suitable name </a:t>
            </a:r>
          </a:p>
          <a:p>
            <a:pPr marL="0" indent="0">
              <a:buNone/>
            </a:pPr>
            <a:r>
              <a:rPr lang="ja-JP" altLang="en-US" dirty="0" smtClean="0"/>
              <a:t>（</a:t>
            </a:r>
            <a:r>
              <a:rPr lang="en-US" altLang="ja-JP" dirty="0" smtClean="0"/>
              <a:t>Example : lib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Press “Finish”</a:t>
            </a:r>
            <a:endParaRPr lang="ja-JP" altLang="en-US" dirty="0" smtClean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594" y="1752637"/>
            <a:ext cx="3773725" cy="4221088"/>
          </a:xfrm>
          <a:prstGeom prst="rect">
            <a:avLst/>
          </a:prstGeom>
        </p:spPr>
      </p:pic>
      <p:sp>
        <p:nvSpPr>
          <p:cNvPr id="11" name="左矢印 4"/>
          <p:cNvSpPr/>
          <p:nvPr/>
        </p:nvSpPr>
        <p:spPr>
          <a:xfrm>
            <a:off x="5796136" y="4725144"/>
            <a:ext cx="504056" cy="216024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43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Configure the Build </a:t>
            </a:r>
            <a:r>
              <a:rPr lang="en-US" altLang="ja-JP" dirty="0"/>
              <a:t>Path</a:t>
            </a:r>
            <a:r>
              <a:rPr lang="ja-JP" altLang="en-US" dirty="0"/>
              <a:t>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Copy </a:t>
            </a:r>
            <a:r>
              <a:rPr lang="en-US" altLang="ja-JP" dirty="0" err="1"/>
              <a:t>aiwolf-client.jar</a:t>
            </a:r>
            <a:r>
              <a:rPr lang="en-US" altLang="ja-JP" dirty="0"/>
              <a:t>, </a:t>
            </a:r>
            <a:r>
              <a:rPr lang="en-US" altLang="ja-JP" dirty="0" err="1" smtClean="0"/>
              <a:t>aiwolf-common.jar</a:t>
            </a:r>
            <a:r>
              <a:rPr lang="en-US" altLang="ja-JP" dirty="0" smtClean="0"/>
              <a:t>,</a:t>
            </a:r>
            <a:r>
              <a:rPr lang="en-US" altLang="ja-JP" dirty="0"/>
              <a:t> </a:t>
            </a:r>
            <a:r>
              <a:rPr lang="en-US" altLang="ja-JP" dirty="0" smtClean="0"/>
              <a:t>aiwolf-docs-ver0.4.6.zip to lib</a:t>
            </a:r>
          </a:p>
        </p:txBody>
      </p:sp>
      <p:pic>
        <p:nvPicPr>
          <p:cNvPr id="4" name="コンテンツ プレースホルダ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068960"/>
            <a:ext cx="5150151" cy="290281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74" y="3429000"/>
            <a:ext cx="27686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Configure the </a:t>
            </a:r>
            <a:r>
              <a:rPr lang="en-US" altLang="ja-JP" dirty="0"/>
              <a:t>Build Path</a:t>
            </a:r>
            <a:r>
              <a:rPr lang="ja-JP" altLang="en-US" dirty="0" smtClean="0"/>
              <a:t>（</a:t>
            </a:r>
            <a:r>
              <a:rPr lang="en-US" altLang="ja-JP" dirty="0" smtClean="0"/>
              <a:t>2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Right-click</a:t>
            </a:r>
            <a:r>
              <a:rPr lang="ja-JP" altLang="en-US" dirty="0"/>
              <a:t> ＞ </a:t>
            </a:r>
            <a:r>
              <a:rPr lang="en-US" altLang="ja-JP" dirty="0"/>
              <a:t>Build Path </a:t>
            </a:r>
            <a:r>
              <a:rPr lang="ja-JP" altLang="en-US" dirty="0" smtClean="0"/>
              <a:t>＞</a:t>
            </a:r>
            <a:r>
              <a:rPr lang="en-US" altLang="ja-JP" dirty="0"/>
              <a:t> </a:t>
            </a:r>
            <a:r>
              <a:rPr lang="en-US" altLang="ja-JP" dirty="0" smtClean="0"/>
              <a:t>Configure </a:t>
            </a:r>
            <a:r>
              <a:rPr lang="en-US" altLang="ja-JP" dirty="0"/>
              <a:t>Build </a:t>
            </a:r>
            <a:r>
              <a:rPr lang="en-US" altLang="ja-JP" dirty="0" smtClean="0"/>
              <a:t>Path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04" y="2482575"/>
            <a:ext cx="3229591" cy="3850278"/>
          </a:xfrm>
          <a:prstGeom prst="rect">
            <a:avLst/>
          </a:prstGeom>
        </p:spPr>
      </p:pic>
      <p:sp>
        <p:nvSpPr>
          <p:cNvPr id="7" name="左矢印 4"/>
          <p:cNvSpPr/>
          <p:nvPr/>
        </p:nvSpPr>
        <p:spPr>
          <a:xfrm>
            <a:off x="5796136" y="4941168"/>
            <a:ext cx="720080" cy="216024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78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Configure the Build </a:t>
            </a:r>
            <a:r>
              <a:rPr lang="en-US" altLang="ja-JP" dirty="0"/>
              <a:t>Path</a:t>
            </a:r>
            <a:r>
              <a:rPr lang="ja-JP" altLang="en-US" dirty="0" smtClean="0"/>
              <a:t>（</a:t>
            </a:r>
            <a:r>
              <a:rPr lang="en-US" altLang="ja-JP" dirty="0" smtClean="0"/>
              <a:t>3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Libraries</a:t>
            </a:r>
            <a:r>
              <a:rPr kumimoji="1" lang="ja-JP" altLang="en-US" dirty="0" smtClean="0"/>
              <a:t>＞</a:t>
            </a:r>
            <a:r>
              <a:rPr lang="en-US" altLang="ja-JP" dirty="0" smtClean="0"/>
              <a:t>Add JARs..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564904"/>
            <a:ext cx="5364088" cy="3841750"/>
          </a:xfrm>
          <a:prstGeom prst="rect">
            <a:avLst/>
          </a:prstGeom>
        </p:spPr>
      </p:pic>
      <p:sp>
        <p:nvSpPr>
          <p:cNvPr id="7" name="左矢印 6"/>
          <p:cNvSpPr/>
          <p:nvPr/>
        </p:nvSpPr>
        <p:spPr>
          <a:xfrm>
            <a:off x="6732240" y="3356992"/>
            <a:ext cx="720080" cy="216024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21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Configure the </a:t>
            </a:r>
            <a:r>
              <a:rPr lang="en-US" altLang="ja-JP" dirty="0"/>
              <a:t>Build Path</a:t>
            </a:r>
            <a:r>
              <a:rPr lang="ja-JP" altLang="en-US" dirty="0" smtClean="0"/>
              <a:t>（</a:t>
            </a:r>
            <a:r>
              <a:rPr lang="en-US" altLang="ja-JP" dirty="0" smtClean="0"/>
              <a:t>4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Select 3 jar file from the lib folder</a:t>
            </a:r>
          </a:p>
          <a:p>
            <a:pPr marL="0" indent="0">
              <a:buNone/>
            </a:pPr>
            <a:r>
              <a:rPr lang="en-US" altLang="ja-JP" dirty="0" smtClean="0"/>
              <a:t>Press “OK”</a:t>
            </a:r>
            <a:endParaRPr kumimoji="1" lang="ja-JP" altLang="en-US" dirty="0"/>
          </a:p>
        </p:txBody>
      </p:sp>
      <p:sp>
        <p:nvSpPr>
          <p:cNvPr id="12" name="右中かっこ 11"/>
          <p:cNvSpPr/>
          <p:nvPr/>
        </p:nvSpPr>
        <p:spPr>
          <a:xfrm>
            <a:off x="5679152" y="4022533"/>
            <a:ext cx="231974" cy="41458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左矢印 5"/>
          <p:cNvSpPr/>
          <p:nvPr/>
        </p:nvSpPr>
        <p:spPr>
          <a:xfrm>
            <a:off x="5992336" y="4077072"/>
            <a:ext cx="811912" cy="275481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416" y="2780928"/>
            <a:ext cx="3535412" cy="367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8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Javadoc</a:t>
            </a:r>
            <a:r>
              <a:rPr lang="en-US" altLang="ja-JP" dirty="0"/>
              <a:t> </a:t>
            </a:r>
            <a:r>
              <a:rPr lang="en-US" altLang="ja-JP" dirty="0" smtClean="0"/>
              <a:t>location</a:t>
            </a:r>
            <a:r>
              <a:rPr kumimoji="1" lang="ja-JP" altLang="en-US" dirty="0" smtClean="0"/>
              <a:t>（</a:t>
            </a:r>
            <a:r>
              <a:rPr kumimoji="1" lang="ja-JP" altLang="en-US" dirty="0"/>
              <a:t>１）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aiwolf-client.jar</a:t>
            </a:r>
            <a:r>
              <a:rPr lang="ja-JP" altLang="en-US" dirty="0"/>
              <a:t>＞</a:t>
            </a:r>
            <a:r>
              <a:rPr lang="en-US" altLang="ja-JP" dirty="0"/>
              <a:t>Javadoc</a:t>
            </a:r>
            <a:r>
              <a:rPr lang="ja-JP" altLang="en-US" dirty="0" smtClean="0"/>
              <a:t>＞</a:t>
            </a:r>
            <a:r>
              <a:rPr lang="en-US" altLang="ja-JP" dirty="0" smtClean="0"/>
              <a:t>Edit..</a:t>
            </a:r>
            <a:endParaRPr lang="ja-JP" altLang="en-US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6" name="左矢印 5"/>
          <p:cNvSpPr/>
          <p:nvPr/>
        </p:nvSpPr>
        <p:spPr>
          <a:xfrm>
            <a:off x="7236296" y="4797152"/>
            <a:ext cx="504056" cy="216024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348880"/>
            <a:ext cx="5880237" cy="417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8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Download the </a:t>
            </a:r>
            <a:r>
              <a:rPr lang="en-US" altLang="ja-JP" dirty="0" smtClean="0"/>
              <a:t>document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700808"/>
            <a:ext cx="8507288" cy="4525963"/>
          </a:xfrm>
        </p:spPr>
        <p:txBody>
          <a:bodyPr>
            <a:normAutofit/>
          </a:bodyPr>
          <a:lstStyle/>
          <a:p>
            <a:r>
              <a:rPr lang="en-US" altLang="ja-JP" dirty="0" smtClean="0">
                <a:hlinkClick r:id="rId2"/>
              </a:rPr>
              <a:t>https</a:t>
            </a:r>
            <a:r>
              <a:rPr lang="en-US" altLang="ja-JP" dirty="0">
                <a:hlinkClick r:id="rId2"/>
              </a:rPr>
              <a:t>://</a:t>
            </a:r>
            <a:r>
              <a:rPr lang="en-US" altLang="ja-JP" dirty="0" smtClean="0">
                <a:hlinkClick r:id="rId2"/>
              </a:rPr>
              <a:t>github.com/sonodaatom/aiwolf_demo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Code and Document are available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1854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Javadoc</a:t>
            </a:r>
            <a:r>
              <a:rPr lang="en-US" altLang="ja-JP" dirty="0"/>
              <a:t> </a:t>
            </a:r>
            <a:r>
              <a:rPr lang="en-US" altLang="ja-JP" dirty="0" smtClean="0"/>
              <a:t>location</a:t>
            </a:r>
            <a:r>
              <a:rPr lang="ja-JP" altLang="en-US" dirty="0" smtClean="0"/>
              <a:t>（</a:t>
            </a:r>
            <a:r>
              <a:rPr lang="ja-JP" altLang="en-US" dirty="0"/>
              <a:t>２）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Javadoc in archive</a:t>
            </a:r>
            <a:r>
              <a:rPr kumimoji="1" lang="ja-JP" altLang="en-US" dirty="0" smtClean="0"/>
              <a:t>＞</a:t>
            </a:r>
            <a:r>
              <a:rPr lang="en-US" altLang="ja-JP" dirty="0" smtClean="0"/>
              <a:t>External file</a:t>
            </a:r>
            <a:r>
              <a:rPr lang="ja-JP" altLang="en-US" dirty="0" smtClean="0"/>
              <a:t>＞</a:t>
            </a:r>
            <a:r>
              <a:rPr lang="en-US" altLang="ja-JP" dirty="0" smtClean="0"/>
              <a:t>Archive path</a:t>
            </a:r>
            <a:r>
              <a:rPr lang="ja-JP" altLang="en-US" dirty="0" smtClean="0"/>
              <a:t>＞</a:t>
            </a:r>
            <a:r>
              <a:rPr lang="en-US" altLang="ja-JP" dirty="0" smtClean="0"/>
              <a:t>Browse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7" name="左矢印 5"/>
          <p:cNvSpPr/>
          <p:nvPr/>
        </p:nvSpPr>
        <p:spPr>
          <a:xfrm>
            <a:off x="6666756" y="4354162"/>
            <a:ext cx="504056" cy="216024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996952"/>
            <a:ext cx="4471020" cy="29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7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Javadoc location </a:t>
            </a:r>
            <a:r>
              <a:rPr lang="ja-JP" altLang="en-US" dirty="0" smtClean="0"/>
              <a:t>（</a:t>
            </a:r>
            <a:r>
              <a:rPr lang="ja-JP" altLang="en-US" dirty="0"/>
              <a:t>３）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Browse</a:t>
            </a:r>
            <a:r>
              <a:rPr lang="ja-JP" altLang="en-US" dirty="0" smtClean="0"/>
              <a:t>＞</a:t>
            </a:r>
            <a:r>
              <a:rPr lang="en-US" altLang="ja-JP" dirty="0" smtClean="0"/>
              <a:t>lib</a:t>
            </a:r>
            <a:r>
              <a:rPr lang="ja-JP" altLang="en-US" dirty="0" smtClean="0"/>
              <a:t> ＞</a:t>
            </a:r>
            <a:r>
              <a:rPr lang="en-US" altLang="ja-JP" dirty="0" smtClean="0"/>
              <a:t> aiwolf-docs-ver0.4.6.zip</a:t>
            </a:r>
          </a:p>
          <a:p>
            <a:pPr marL="0" indent="0">
              <a:buNone/>
            </a:pPr>
            <a:r>
              <a:rPr lang="en-US" altLang="ja-JP" dirty="0" smtClean="0"/>
              <a:t>Fill </a:t>
            </a:r>
            <a:r>
              <a:rPr lang="en-US" altLang="ja-JP" dirty="0"/>
              <a:t>in </a:t>
            </a:r>
            <a:r>
              <a:rPr lang="en-US" altLang="ja-JP" dirty="0" smtClean="0"/>
              <a:t>[docs] on </a:t>
            </a:r>
            <a:r>
              <a:rPr lang="en-US" altLang="ja-JP" dirty="0"/>
              <a:t>Path within archive</a:t>
            </a:r>
            <a:r>
              <a:rPr lang="ja-JP" altLang="en-US" dirty="0"/>
              <a:t> 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Press “Validate”</a:t>
            </a:r>
            <a:endParaRPr lang="ja-JP" altLang="en-US" dirty="0"/>
          </a:p>
          <a:p>
            <a:pPr marL="0" indent="0">
              <a:buNone/>
            </a:pPr>
            <a:endParaRPr lang="en-US" altLang="ja-JP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481" y="3552920"/>
            <a:ext cx="4285038" cy="2755805"/>
          </a:xfrm>
          <a:prstGeom prst="rect">
            <a:avLst/>
          </a:prstGeom>
        </p:spPr>
      </p:pic>
      <p:sp>
        <p:nvSpPr>
          <p:cNvPr id="9" name="左矢印 5"/>
          <p:cNvSpPr/>
          <p:nvPr/>
        </p:nvSpPr>
        <p:spPr>
          <a:xfrm>
            <a:off x="6714519" y="5373216"/>
            <a:ext cx="792088" cy="217057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58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Javadoc location </a:t>
            </a:r>
            <a:r>
              <a:rPr lang="ja-JP" altLang="en-US" dirty="0" smtClean="0"/>
              <a:t>（</a:t>
            </a:r>
            <a:r>
              <a:rPr lang="en-US" altLang="ja-JP" dirty="0" smtClean="0"/>
              <a:t>4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If you verify </a:t>
            </a:r>
            <a:r>
              <a:rPr lang="en-US" altLang="ja-JP" dirty="0" smtClean="0"/>
              <a:t>the location then </a:t>
            </a:r>
            <a:r>
              <a:rPr lang="ja-JP" altLang="en-US" dirty="0" smtClean="0"/>
              <a:t>［</a:t>
            </a:r>
            <a:r>
              <a:rPr lang="en-US" altLang="ja-JP" dirty="0"/>
              <a:t>OK</a:t>
            </a:r>
            <a:r>
              <a:rPr lang="ja-JP" altLang="en-US" dirty="0"/>
              <a:t>］</a:t>
            </a:r>
            <a:endParaRPr lang="en-US" altLang="ja-JP" dirty="0"/>
          </a:p>
          <a:p>
            <a:r>
              <a:rPr lang="en-US" altLang="ja-JP" dirty="0" smtClean="0"/>
              <a:t>Set Javadoc for </a:t>
            </a:r>
            <a:r>
              <a:rPr lang="en-US" altLang="ja-JP" dirty="0" err="1" smtClean="0"/>
              <a:t>aiwolf-common.jar</a:t>
            </a:r>
            <a:r>
              <a:rPr lang="en-US" altLang="ja-JP" dirty="0" smtClean="0"/>
              <a:t> in the same way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429000"/>
            <a:ext cx="4941753" cy="320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the agent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2646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Run the game with your agent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Creating a class using </a:t>
            </a:r>
            <a:r>
              <a:rPr lang="en-US" altLang="ja-JP" dirty="0" err="1" smtClean="0"/>
              <a:t>AbstractRoleAssignPlayer</a:t>
            </a:r>
            <a:r>
              <a:rPr lang="en-US" altLang="ja-JP" dirty="0" smtClean="0"/>
              <a:t>(</a:t>
            </a:r>
            <a:r>
              <a:rPr lang="en-US" altLang="ja-JP" dirty="0"/>
              <a:t>inheritance</a:t>
            </a:r>
            <a:r>
              <a:rPr lang="en-US" altLang="ja-JP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Preparing for running the game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Creating Agents for each role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Set agents on </a:t>
            </a:r>
            <a:r>
              <a:rPr lang="en-US" altLang="ja-JP" dirty="0" err="1" smtClean="0"/>
              <a:t>RoleAssignPlayer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0457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Run the game with your agent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rgbClr val="FFFF00"/>
                </a:solidFill>
              </a:rPr>
              <a:t>Creating a class using </a:t>
            </a:r>
            <a:r>
              <a:rPr lang="en-US" altLang="ja-JP" dirty="0" err="1" smtClean="0">
                <a:solidFill>
                  <a:srgbClr val="FFFF00"/>
                </a:solidFill>
              </a:rPr>
              <a:t>AbstractRoleAssignPlayer</a:t>
            </a:r>
            <a:r>
              <a:rPr lang="en-US" altLang="ja-JP" dirty="0" smtClean="0">
                <a:solidFill>
                  <a:srgbClr val="FFFF00"/>
                </a:solidFill>
              </a:rPr>
              <a:t>(</a:t>
            </a:r>
            <a:r>
              <a:rPr lang="en-US" altLang="ja-JP" dirty="0">
                <a:solidFill>
                  <a:srgbClr val="FFFF00"/>
                </a:solidFill>
              </a:rPr>
              <a:t>inheritance</a:t>
            </a:r>
            <a:r>
              <a:rPr lang="en-US" altLang="ja-JP" dirty="0" smtClean="0">
                <a:solidFill>
                  <a:srgbClr val="FFFF00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rgbClr val="FFFF00"/>
                </a:solidFill>
              </a:rPr>
              <a:t>Preparing for running the game</a:t>
            </a:r>
            <a:endParaRPr lang="en-US" altLang="ja-JP" dirty="0">
              <a:solidFill>
                <a:srgbClr val="FF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Creating Agents for each role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Set agents on 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RoleAssignPlayer</a:t>
            </a:r>
            <a:endParaRPr lang="en-US" altLang="ja-JP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altLang="ja-JP" dirty="0" smtClean="0"/>
              <a:t>First prepare the </a:t>
            </a:r>
            <a:r>
              <a:rPr lang="en-US" altLang="ja-JP" dirty="0"/>
              <a:t>environment</a:t>
            </a:r>
          </a:p>
          <a:p>
            <a:pPr marL="514350" indent="-514350">
              <a:buFont typeface="+mj-lt"/>
              <a:buAutoNum type="arabicPeriod"/>
            </a:pP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57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</a:t>
            </a:r>
            <a:r>
              <a:rPr kumimoji="1" lang="en-US" altLang="ja-JP" dirty="0" smtClean="0"/>
              <a:t> Package</a:t>
            </a:r>
            <a:r>
              <a:rPr kumimoji="1" lang="ja-JP" altLang="en-US" dirty="0" smtClean="0"/>
              <a:t>（</a:t>
            </a:r>
            <a:r>
              <a:rPr kumimoji="1" lang="ja-JP" altLang="en-US" dirty="0"/>
              <a:t>１）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800" dirty="0" err="1"/>
              <a:t>Demo</a:t>
            </a:r>
            <a:r>
              <a:rPr kumimoji="1" lang="en-US" altLang="ja-JP" sz="2800" dirty="0" err="1"/>
              <a:t>Agent</a:t>
            </a:r>
            <a:r>
              <a:rPr kumimoji="1" lang="ja-JP" altLang="en-US" sz="2800" dirty="0" smtClean="0"/>
              <a:t>＞</a:t>
            </a:r>
            <a:r>
              <a:rPr lang="en-US" altLang="ja-JP" sz="2800" dirty="0"/>
              <a:t>Right-click</a:t>
            </a:r>
            <a:r>
              <a:rPr lang="ja-JP" altLang="en-US" sz="2800" dirty="0"/>
              <a:t> ＞ </a:t>
            </a:r>
            <a:r>
              <a:rPr lang="en-US" altLang="ja-JP" sz="2800" dirty="0"/>
              <a:t>New</a:t>
            </a:r>
            <a:r>
              <a:rPr lang="ja-JP" altLang="en-US" sz="2800" dirty="0" smtClean="0"/>
              <a:t>＞</a:t>
            </a:r>
            <a:r>
              <a:rPr lang="en-US" altLang="ja-JP" sz="2800" dirty="0"/>
              <a:t> Package</a:t>
            </a:r>
            <a:endParaRPr lang="ja-JP" altLang="en-US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420888"/>
            <a:ext cx="6012160" cy="4231593"/>
          </a:xfrm>
          <a:prstGeom prst="rect">
            <a:avLst/>
          </a:prstGeom>
        </p:spPr>
      </p:pic>
      <p:sp>
        <p:nvSpPr>
          <p:cNvPr id="7" name="左矢印 6"/>
          <p:cNvSpPr/>
          <p:nvPr/>
        </p:nvSpPr>
        <p:spPr>
          <a:xfrm>
            <a:off x="3851920" y="3429000"/>
            <a:ext cx="1224136" cy="216024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660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Create Package</a:t>
            </a:r>
            <a:r>
              <a:rPr lang="ja-JP" altLang="en-US" dirty="0" smtClean="0"/>
              <a:t>（</a:t>
            </a:r>
            <a:r>
              <a:rPr lang="en-US" altLang="ja-JP" dirty="0" smtClean="0"/>
              <a:t>2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852936"/>
            <a:ext cx="3903464" cy="3709781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57200" y="1446272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/>
              <a:t>Fill in a suitable name </a:t>
            </a:r>
          </a:p>
          <a:p>
            <a:pPr marL="0" indent="0">
              <a:buNone/>
            </a:pPr>
            <a:r>
              <a:rPr lang="ja-JP" altLang="en-US" dirty="0" smtClean="0"/>
              <a:t>（</a:t>
            </a:r>
            <a:r>
              <a:rPr lang="en-US" altLang="ja-JP" dirty="0" err="1" smtClean="0"/>
              <a:t>Example:demo@aiwolf.org→org.aiwolf.demo</a:t>
            </a:r>
            <a:r>
              <a:rPr lang="en-US" altLang="ja-JP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/>
              <a:t>For “Name”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/>
              <a:t>Press “Finish”</a:t>
            </a:r>
            <a:endParaRPr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4130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Create</a:t>
            </a:r>
            <a:r>
              <a:rPr kumimoji="1" lang="en-US" altLang="ja-JP" dirty="0" smtClean="0"/>
              <a:t> Class</a:t>
            </a:r>
            <a:r>
              <a:rPr kumimoji="1" lang="ja-JP" altLang="en-US" dirty="0" smtClean="0"/>
              <a:t>（</a:t>
            </a:r>
            <a:r>
              <a:rPr kumimoji="1" lang="ja-JP" altLang="en-US" dirty="0"/>
              <a:t>１）</a:t>
            </a:r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800" dirty="0" err="1"/>
              <a:t>o</a:t>
            </a:r>
            <a:r>
              <a:rPr lang="en-US" altLang="ja-JP" sz="2800" dirty="0" err="1" smtClean="0"/>
              <a:t>rg.aiwolf.demo</a:t>
            </a:r>
            <a:r>
              <a:rPr kumimoji="1" lang="ja-JP" altLang="en-US" sz="2800" dirty="0" smtClean="0"/>
              <a:t>＞</a:t>
            </a:r>
            <a:r>
              <a:rPr lang="en-US" altLang="ja-JP" sz="2800" dirty="0"/>
              <a:t>Right-click</a:t>
            </a:r>
            <a:r>
              <a:rPr lang="ja-JP" altLang="en-US" sz="2800" dirty="0"/>
              <a:t> ＞ </a:t>
            </a:r>
            <a:r>
              <a:rPr lang="en-US" altLang="ja-JP" sz="2800" dirty="0"/>
              <a:t>New</a:t>
            </a:r>
            <a:r>
              <a:rPr lang="ja-JP" altLang="en-US" sz="2800" dirty="0" smtClean="0"/>
              <a:t>＞</a:t>
            </a:r>
            <a:r>
              <a:rPr lang="en-US" altLang="ja-JP" sz="2800" dirty="0"/>
              <a:t> </a:t>
            </a:r>
            <a:r>
              <a:rPr lang="en-US" altLang="ja-JP" sz="2800" dirty="0" smtClean="0"/>
              <a:t>Class</a:t>
            </a:r>
            <a:endParaRPr lang="ja-JP" altLang="en-US" sz="28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40" y="2492896"/>
            <a:ext cx="5699719" cy="3964344"/>
          </a:xfrm>
          <a:prstGeom prst="rect">
            <a:avLst/>
          </a:prstGeom>
        </p:spPr>
      </p:pic>
      <p:sp>
        <p:nvSpPr>
          <p:cNvPr id="9" name="左矢印 8"/>
          <p:cNvSpPr/>
          <p:nvPr/>
        </p:nvSpPr>
        <p:spPr>
          <a:xfrm>
            <a:off x="4716016" y="3717032"/>
            <a:ext cx="2016224" cy="213891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332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</a:t>
            </a:r>
            <a:r>
              <a:rPr lang="en-US" altLang="ja-JP" dirty="0"/>
              <a:t>Class</a:t>
            </a:r>
            <a:r>
              <a:rPr lang="ja-JP" altLang="en-US" dirty="0" smtClean="0"/>
              <a:t>（</a:t>
            </a:r>
            <a:r>
              <a:rPr lang="en-US" altLang="ja-JP" dirty="0" smtClean="0"/>
              <a:t>2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800" dirty="0" smtClean="0"/>
              <a:t>Superclass</a:t>
            </a:r>
            <a:r>
              <a:rPr kumimoji="1" lang="ja-JP" altLang="en-US" sz="2800" dirty="0" smtClean="0"/>
              <a:t>＞</a:t>
            </a:r>
            <a:r>
              <a:rPr kumimoji="1" lang="en-US" altLang="ja-JP" sz="2800" dirty="0" smtClean="0"/>
              <a:t>Browse</a:t>
            </a:r>
            <a:endParaRPr kumimoji="1"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＞ </a:t>
            </a:r>
            <a:r>
              <a:rPr kumimoji="1" lang="en-US" altLang="ja-JP" sz="2800" dirty="0" err="1" smtClean="0"/>
              <a:t>AbstractRoleAssignPlayer</a:t>
            </a:r>
            <a:r>
              <a:rPr kumimoji="1" lang="en-US" altLang="ja-JP" sz="2800" dirty="0" smtClean="0"/>
              <a:t> </a:t>
            </a:r>
            <a:r>
              <a:rPr lang="en-US" altLang="ja-JP" sz="2800" dirty="0" smtClean="0">
                <a:solidFill>
                  <a:srgbClr val="FFFF00"/>
                </a:solidFill>
              </a:rPr>
              <a:t>- </a:t>
            </a:r>
            <a:r>
              <a:rPr lang="en-US" altLang="ja-JP" sz="2800" dirty="0" err="1" smtClean="0">
                <a:solidFill>
                  <a:srgbClr val="FFFF00"/>
                </a:solidFill>
              </a:rPr>
              <a:t>org.aiwolf.sample.lib</a:t>
            </a:r>
            <a:endParaRPr lang="en-US" altLang="ja-JP" sz="28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altLang="ja-JP" sz="2800" dirty="0" smtClean="0"/>
              <a:t>And [OK]</a:t>
            </a:r>
            <a:endParaRPr kumimoji="1" lang="ja-JP" altLang="en-US" sz="2800" dirty="0"/>
          </a:p>
        </p:txBody>
      </p:sp>
      <p:sp>
        <p:nvSpPr>
          <p:cNvPr id="7" name="左矢印 5"/>
          <p:cNvSpPr/>
          <p:nvPr/>
        </p:nvSpPr>
        <p:spPr>
          <a:xfrm>
            <a:off x="3385034" y="4862294"/>
            <a:ext cx="1000942" cy="116245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矢印: 右 5"/>
          <p:cNvSpPr/>
          <p:nvPr/>
        </p:nvSpPr>
        <p:spPr>
          <a:xfrm>
            <a:off x="3962917" y="4007799"/>
            <a:ext cx="453077" cy="854495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71" y="3459119"/>
            <a:ext cx="2554290" cy="306896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70" y="3463757"/>
            <a:ext cx="3534668" cy="2913317"/>
          </a:xfrm>
          <a:prstGeom prst="rect">
            <a:avLst/>
          </a:prstGeom>
        </p:spPr>
      </p:pic>
      <p:sp>
        <p:nvSpPr>
          <p:cNvPr id="12" name="左矢印 5"/>
          <p:cNvSpPr/>
          <p:nvPr/>
        </p:nvSpPr>
        <p:spPr>
          <a:xfrm rot="16200000">
            <a:off x="5759721" y="3248568"/>
            <a:ext cx="1512168" cy="144839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383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Preparations for creating the agent</a:t>
            </a:r>
          </a:p>
          <a:p>
            <a:pPr lvl="1"/>
            <a:r>
              <a:rPr lang="en-US" altLang="ja-JP" dirty="0" smtClean="0"/>
              <a:t>Create the java project</a:t>
            </a:r>
            <a:endParaRPr lang="en-US" altLang="ja-JP" dirty="0"/>
          </a:p>
          <a:p>
            <a:pPr lvl="1"/>
            <a:r>
              <a:rPr lang="en-US" altLang="ja-JP" dirty="0" smtClean="0"/>
              <a:t>Configure the build path</a:t>
            </a:r>
            <a:endParaRPr lang="en-US" altLang="ja-JP" dirty="0"/>
          </a:p>
          <a:p>
            <a:pPr lvl="1"/>
            <a:r>
              <a:rPr lang="en-US" altLang="ja-JP" dirty="0" smtClean="0"/>
              <a:t>Javadoc location</a:t>
            </a:r>
            <a:endParaRPr lang="en-US" altLang="ja-JP" dirty="0"/>
          </a:p>
          <a:p>
            <a:pPr lvl="1"/>
            <a:r>
              <a:rPr lang="en-US" altLang="ja-JP" dirty="0" smtClean="0"/>
              <a:t>Run the game using your agent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 smtClean="0"/>
              <a:t>Creat</a:t>
            </a:r>
            <a:r>
              <a:rPr lang="en-US" altLang="ja-JP" dirty="0"/>
              <a:t>e</a:t>
            </a:r>
            <a:r>
              <a:rPr lang="en-US" altLang="ja-JP" dirty="0" smtClean="0"/>
              <a:t> the seer agent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4889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Create </a:t>
            </a:r>
            <a:r>
              <a:rPr lang="en-US" altLang="ja-JP" dirty="0" smtClean="0"/>
              <a:t>Class</a:t>
            </a:r>
            <a:r>
              <a:rPr lang="ja-JP" altLang="en-US" dirty="0" smtClean="0"/>
              <a:t>（</a:t>
            </a:r>
            <a:r>
              <a:rPr lang="ja-JP" altLang="en-US" dirty="0"/>
              <a:t>３）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56704" y="4155398"/>
            <a:ext cx="36827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/>
              <a:t>You have already created an agent as strong as sample player</a:t>
            </a:r>
          </a:p>
        </p:txBody>
      </p:sp>
      <p:sp>
        <p:nvSpPr>
          <p:cNvPr id="6" name="矢印: 下 5"/>
          <p:cNvSpPr/>
          <p:nvPr/>
        </p:nvSpPr>
        <p:spPr>
          <a:xfrm>
            <a:off x="1979712" y="3499521"/>
            <a:ext cx="923547" cy="589992"/>
          </a:xfrm>
          <a:prstGeom prst="down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457200" y="1188554"/>
            <a:ext cx="8435280" cy="2340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/>
              <a:t>Fill in a suitable name </a:t>
            </a:r>
          </a:p>
          <a:p>
            <a:pPr marL="0" indent="0">
              <a:buNone/>
            </a:pPr>
            <a:r>
              <a:rPr lang="ja-JP" altLang="en-US" dirty="0" smtClean="0"/>
              <a:t>（</a:t>
            </a:r>
            <a:r>
              <a:rPr lang="en-US" altLang="ja-JP" dirty="0" smtClean="0"/>
              <a:t>Example:</a:t>
            </a:r>
            <a:r>
              <a:rPr lang="en-US" altLang="ja-JP" dirty="0"/>
              <a:t> </a:t>
            </a:r>
            <a:r>
              <a:rPr lang="en-US" altLang="ja-JP" dirty="0" err="1"/>
              <a:t>DemoRoleAssignPlayer</a:t>
            </a:r>
            <a:r>
              <a:rPr lang="en-US" altLang="ja-JP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/>
              <a:t>for “Name”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/>
              <a:t>Press “Finish”</a:t>
            </a:r>
            <a:endParaRPr lang="ja-JP" altLang="en-US" dirty="0" smtClean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414214"/>
            <a:ext cx="3694983" cy="44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What is a </a:t>
            </a:r>
            <a:r>
              <a:rPr lang="en-US" altLang="ja-JP" dirty="0" err="1" smtClean="0"/>
              <a:t>DemoRoleAssignPlayer</a:t>
            </a:r>
            <a:endParaRPr kumimoji="1" lang="ja-JP" altLang="en-US" dirty="0"/>
          </a:p>
        </p:txBody>
      </p:sp>
      <p:sp>
        <p:nvSpPr>
          <p:cNvPr id="9" name="メモ 8"/>
          <p:cNvSpPr/>
          <p:nvPr/>
        </p:nvSpPr>
        <p:spPr>
          <a:xfrm>
            <a:off x="2709647" y="2471687"/>
            <a:ext cx="2326342" cy="3039035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800" dirty="0" err="1" smtClean="0"/>
              <a:t>DemoRole</a:t>
            </a:r>
            <a:endParaRPr lang="en-US" altLang="ja-JP" sz="2800" dirty="0" smtClean="0"/>
          </a:p>
          <a:p>
            <a:pPr algn="ctr"/>
            <a:r>
              <a:rPr lang="en-US" altLang="ja-JP" sz="2800" dirty="0" err="1" smtClean="0"/>
              <a:t>AssignPlayer</a:t>
            </a:r>
            <a:endParaRPr kumimoji="1" lang="ja-JP" altLang="en-US" sz="2800" dirty="0"/>
          </a:p>
        </p:txBody>
      </p:sp>
      <p:sp>
        <p:nvSpPr>
          <p:cNvPr id="15" name="メモ 14"/>
          <p:cNvSpPr/>
          <p:nvPr/>
        </p:nvSpPr>
        <p:spPr>
          <a:xfrm>
            <a:off x="6992415" y="1568426"/>
            <a:ext cx="1694385" cy="2101574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smtClean="0"/>
              <a:t>Medium class</a:t>
            </a:r>
            <a:endParaRPr kumimoji="1" lang="ja-JP" altLang="en-US" sz="3200" dirty="0"/>
          </a:p>
        </p:txBody>
      </p:sp>
      <p:pic>
        <p:nvPicPr>
          <p:cNvPr id="18" name="コンテンツ プレースホルダ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" y="2524431"/>
            <a:ext cx="2523415" cy="2986291"/>
          </a:xfrm>
          <a:prstGeom prst="rect">
            <a:avLst/>
          </a:prstGeom>
        </p:spPr>
      </p:pic>
      <p:sp>
        <p:nvSpPr>
          <p:cNvPr id="19" name="右矢印 18"/>
          <p:cNvSpPr/>
          <p:nvPr/>
        </p:nvSpPr>
        <p:spPr>
          <a:xfrm>
            <a:off x="1892653" y="3545167"/>
            <a:ext cx="981635" cy="51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メモ 22"/>
          <p:cNvSpPr/>
          <p:nvPr/>
        </p:nvSpPr>
        <p:spPr>
          <a:xfrm>
            <a:off x="5154814" y="1588787"/>
            <a:ext cx="1694385" cy="2101574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smtClean="0"/>
              <a:t>Seer class</a:t>
            </a:r>
            <a:endParaRPr kumimoji="1" lang="ja-JP" altLang="en-US" sz="3200" dirty="0"/>
          </a:p>
        </p:txBody>
      </p:sp>
      <p:sp>
        <p:nvSpPr>
          <p:cNvPr id="24" name="メモ 23"/>
          <p:cNvSpPr/>
          <p:nvPr/>
        </p:nvSpPr>
        <p:spPr>
          <a:xfrm>
            <a:off x="7035174" y="3759406"/>
            <a:ext cx="1929314" cy="2101574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smtClean="0"/>
              <a:t>Werewolf class</a:t>
            </a:r>
            <a:endParaRPr kumimoji="1" lang="ja-JP" altLang="en-US" sz="3200" dirty="0"/>
          </a:p>
        </p:txBody>
      </p:sp>
      <p:sp>
        <p:nvSpPr>
          <p:cNvPr id="25" name="メモ 24"/>
          <p:cNvSpPr/>
          <p:nvPr/>
        </p:nvSpPr>
        <p:spPr>
          <a:xfrm>
            <a:off x="5188389" y="3782534"/>
            <a:ext cx="1694385" cy="2101574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dirty="0" smtClean="0"/>
              <a:t>Villager class</a:t>
            </a:r>
            <a:endParaRPr kumimoji="1" lang="ja-JP" altLang="en-US" sz="3200" dirty="0"/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4330663" y="4207422"/>
            <a:ext cx="1067892" cy="551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4413561" y="4169784"/>
            <a:ext cx="2681653" cy="651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 flipV="1">
            <a:off x="4631954" y="3148650"/>
            <a:ext cx="1017317" cy="4928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4631954" y="2778572"/>
            <a:ext cx="2627563" cy="8914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63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How to make a JAR file</a:t>
            </a:r>
            <a:r>
              <a:rPr lang="ja-JP" altLang="en-US" dirty="0" smtClean="0"/>
              <a:t>（</a:t>
            </a:r>
            <a:r>
              <a:rPr lang="ja-JP" altLang="en-US" dirty="0"/>
              <a:t>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err="1"/>
              <a:t>DemoAgent</a:t>
            </a:r>
            <a:r>
              <a:rPr lang="ja-JP" altLang="en-US" dirty="0"/>
              <a:t>＞</a:t>
            </a:r>
            <a:r>
              <a:rPr lang="en-US" altLang="ja-JP" dirty="0"/>
              <a:t>Right-click</a:t>
            </a:r>
            <a:r>
              <a:rPr lang="ja-JP" altLang="en-US" dirty="0"/>
              <a:t> </a:t>
            </a:r>
            <a:r>
              <a:rPr lang="ja-JP" altLang="en-US" dirty="0" smtClean="0"/>
              <a:t>＞</a:t>
            </a:r>
            <a:r>
              <a:rPr lang="en-US" altLang="ja-JP" dirty="0" smtClean="0"/>
              <a:t>Export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76872"/>
            <a:ext cx="6228184" cy="4416662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>
          <a:xfrm rot="10800000">
            <a:off x="2915816" y="4797152"/>
            <a:ext cx="1944216" cy="288032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870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How to make </a:t>
            </a:r>
            <a:r>
              <a:rPr lang="en-US" altLang="ja-JP" dirty="0" smtClean="0"/>
              <a:t>a JAR </a:t>
            </a:r>
            <a:r>
              <a:rPr lang="en-US" altLang="ja-JP" dirty="0"/>
              <a:t>file</a:t>
            </a:r>
            <a:r>
              <a:rPr lang="ja-JP" altLang="en-US" dirty="0" smtClean="0"/>
              <a:t>（</a:t>
            </a:r>
            <a:r>
              <a:rPr lang="en-US" altLang="ja-JP" dirty="0" smtClean="0"/>
              <a:t>2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JAVA</a:t>
            </a:r>
            <a:r>
              <a:rPr kumimoji="1" lang="ja-JP" altLang="en-US" dirty="0"/>
              <a:t>＞</a:t>
            </a:r>
            <a:r>
              <a:rPr kumimoji="1" lang="en-US" altLang="ja-JP" dirty="0" smtClean="0"/>
              <a:t>JAR</a:t>
            </a:r>
            <a:r>
              <a:rPr lang="en-US" altLang="ja-JP" dirty="0"/>
              <a:t> </a:t>
            </a:r>
            <a:r>
              <a:rPr lang="en-US" altLang="ja-JP" dirty="0" smtClean="0"/>
              <a:t>file</a:t>
            </a:r>
            <a:r>
              <a:rPr lang="ja-JP" altLang="en-US" dirty="0" smtClean="0"/>
              <a:t>＞</a:t>
            </a:r>
            <a:r>
              <a:rPr lang="en-US" altLang="ja-JP" dirty="0" smtClean="0"/>
              <a:t>Next</a:t>
            </a:r>
            <a:endParaRPr kumimoji="1" lang="en-US" altLang="ja-JP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18168"/>
            <a:ext cx="3816424" cy="3990557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>
          <a:xfrm rot="10800000">
            <a:off x="3635896" y="3683161"/>
            <a:ext cx="2088232" cy="321903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812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How to make </a:t>
            </a:r>
            <a:r>
              <a:rPr lang="en-US" altLang="ja-JP" dirty="0" smtClean="0"/>
              <a:t>a JAR </a:t>
            </a:r>
            <a:r>
              <a:rPr lang="en-US" altLang="ja-JP" dirty="0"/>
              <a:t>file</a:t>
            </a:r>
            <a:r>
              <a:rPr lang="ja-JP" altLang="en-US" dirty="0" smtClean="0"/>
              <a:t>（</a:t>
            </a:r>
            <a:r>
              <a:rPr lang="en-US" altLang="ja-JP" dirty="0" smtClean="0"/>
              <a:t>3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33562"/>
            <a:ext cx="8229600" cy="3744416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JAR</a:t>
            </a:r>
            <a:r>
              <a:rPr lang="en-US" altLang="ja-JP" dirty="0"/>
              <a:t> </a:t>
            </a:r>
            <a:r>
              <a:rPr lang="en-US" altLang="ja-JP" dirty="0" smtClean="0"/>
              <a:t>file</a:t>
            </a:r>
            <a:r>
              <a:rPr lang="ja-JP" altLang="en-US" dirty="0" smtClean="0"/>
              <a:t>＞</a:t>
            </a:r>
            <a:r>
              <a:rPr lang="en-US" altLang="ja-JP" dirty="0" smtClean="0"/>
              <a:t>Browse</a:t>
            </a:r>
            <a:r>
              <a:rPr lang="ja-JP" altLang="en-US" dirty="0"/>
              <a:t> </a:t>
            </a:r>
            <a:r>
              <a:rPr lang="ja-JP" altLang="en-US" dirty="0" smtClean="0"/>
              <a:t>＞</a:t>
            </a:r>
            <a:r>
              <a:rPr lang="en-US" altLang="ja-JP" dirty="0"/>
              <a:t> </a:t>
            </a:r>
            <a:r>
              <a:rPr lang="en-US" altLang="ja-JP" dirty="0" smtClean="0"/>
              <a:t>desktop/AIWolf-ver0.4.9</a:t>
            </a:r>
          </a:p>
          <a:p>
            <a:pPr marL="0" indent="0">
              <a:buNone/>
            </a:pPr>
            <a:r>
              <a:rPr lang="en-US" altLang="ja-JP" dirty="0" smtClean="0"/>
              <a:t>Fill </a:t>
            </a:r>
            <a:r>
              <a:rPr lang="en-US" altLang="ja-JP" dirty="0"/>
              <a:t>in </a:t>
            </a:r>
            <a:r>
              <a:rPr lang="en-US" altLang="ja-JP" dirty="0" smtClean="0"/>
              <a:t>a suitable </a:t>
            </a:r>
            <a:r>
              <a:rPr lang="en-US" altLang="ja-JP" dirty="0"/>
              <a:t>name </a:t>
            </a:r>
          </a:p>
          <a:p>
            <a:pPr marL="0" indent="0">
              <a:buNone/>
            </a:pPr>
            <a:r>
              <a:rPr lang="ja-JP" altLang="en-US" dirty="0"/>
              <a:t>（</a:t>
            </a:r>
            <a:r>
              <a:rPr lang="en-US" altLang="ja-JP" dirty="0"/>
              <a:t>Example</a:t>
            </a:r>
            <a:r>
              <a:rPr lang="en-US" altLang="ja-JP" dirty="0" smtClean="0"/>
              <a:t>:</a:t>
            </a:r>
            <a:r>
              <a:rPr lang="en-US" altLang="ja-JP" dirty="0"/>
              <a:t> </a:t>
            </a:r>
            <a:r>
              <a:rPr lang="en-US" altLang="ja-JP" dirty="0" err="1"/>
              <a:t>DemoAgent.jar</a:t>
            </a:r>
            <a:r>
              <a:rPr lang="en-US" altLang="ja-JP" dirty="0" smtClean="0"/>
              <a:t>)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on </a:t>
            </a:r>
            <a:r>
              <a:rPr lang="en-US" altLang="ja-JP" dirty="0" smtClean="0"/>
              <a:t>“JAR file”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smtClean="0"/>
              <a:t>Press “Finish”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51" y="2803754"/>
            <a:ext cx="3043780" cy="3717032"/>
          </a:xfrm>
          <a:prstGeom prst="rect">
            <a:avLst/>
          </a:prstGeom>
        </p:spPr>
      </p:pic>
      <p:sp>
        <p:nvSpPr>
          <p:cNvPr id="9" name="右矢印 8"/>
          <p:cNvSpPr/>
          <p:nvPr/>
        </p:nvSpPr>
        <p:spPr>
          <a:xfrm>
            <a:off x="4409668" y="5061954"/>
            <a:ext cx="1172814" cy="383270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032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Configurations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Connect some clients(</a:t>
            </a:r>
            <a:r>
              <a:rPr lang="en-US" altLang="ja-JP" dirty="0" err="1" smtClean="0"/>
              <a:t>AIWolf</a:t>
            </a:r>
            <a:r>
              <a:rPr lang="en-US" altLang="ja-JP" dirty="0" smtClean="0"/>
              <a:t> agent) to a server</a:t>
            </a:r>
            <a:r>
              <a:rPr lang="en-US" altLang="ja-JP" dirty="0"/>
              <a:t> </a:t>
            </a:r>
            <a:r>
              <a:rPr lang="en-US" altLang="ja-JP" dirty="0" smtClean="0"/>
              <a:t>and run</a:t>
            </a:r>
            <a:endParaRPr kumimoji="1" lang="en-US" altLang="ja-JP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72" y="2458721"/>
            <a:ext cx="4037002" cy="4037002"/>
          </a:xfrm>
          <a:prstGeom prst="rect">
            <a:avLst/>
          </a:prstGeom>
        </p:spPr>
      </p:pic>
      <p:pic>
        <p:nvPicPr>
          <p:cNvPr id="19" name="コンテンツ プレースホルダ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830" y="2686015"/>
            <a:ext cx="2944340" cy="26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Edit .</a:t>
            </a:r>
            <a:r>
              <a:rPr kumimoji="1" lang="en-US" altLang="ja-JP" dirty="0" err="1" smtClean="0"/>
              <a:t>ini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997152"/>
          </a:xfrm>
        </p:spPr>
        <p:txBody>
          <a:bodyPr>
            <a:normAutofit/>
          </a:bodyPr>
          <a:lstStyle/>
          <a:p>
            <a:r>
              <a:rPr lang="en-US" altLang="ja-JP" sz="2800" dirty="0" smtClean="0"/>
              <a:t>Open </a:t>
            </a:r>
            <a:r>
              <a:rPr lang="en-US" altLang="ja-JP" sz="2800" dirty="0" err="1" smtClean="0"/>
              <a:t>AutoStarter.ini</a:t>
            </a:r>
            <a:endParaRPr lang="en-US" altLang="ja-JP" sz="2800" dirty="0" smtClean="0"/>
          </a:p>
          <a:p>
            <a:r>
              <a:rPr lang="en-US" altLang="ja-JP" sz="2800" dirty="0"/>
              <a:t>Delete </a:t>
            </a:r>
            <a:r>
              <a:rPr lang="en-US" altLang="ja-JP" sz="2800" dirty="0" smtClean="0"/>
              <a:t>(WEREWOLF,SEER) from Sample1 and Sample2</a:t>
            </a:r>
          </a:p>
          <a:p>
            <a:r>
              <a:rPr lang="en-US" altLang="ja-JP" sz="2800" dirty="0" smtClean="0"/>
              <a:t>Comment </a:t>
            </a:r>
            <a:r>
              <a:rPr lang="en-US" altLang="ja-JP" sz="2800" dirty="0"/>
              <a:t>out </a:t>
            </a:r>
            <a:r>
              <a:rPr lang="en-US" altLang="ja-JP" sz="2800" dirty="0" smtClean="0"/>
              <a:t>Sample</a:t>
            </a:r>
            <a:r>
              <a:rPr kumimoji="1" lang="en-US" altLang="ja-JP" sz="2800" dirty="0" smtClean="0"/>
              <a:t>5</a:t>
            </a:r>
            <a:r>
              <a:rPr lang="ja-JP" altLang="en-US" sz="2800" dirty="0" smtClean="0"/>
              <a:t>（</a:t>
            </a:r>
            <a:r>
              <a:rPr lang="en-US" altLang="ja-JP" sz="2800" dirty="0" smtClean="0"/>
              <a:t>insert</a:t>
            </a:r>
            <a:r>
              <a:rPr lang="en-US" altLang="ja-JP" sz="2800" dirty="0"/>
              <a:t> </a:t>
            </a:r>
            <a:r>
              <a:rPr lang="en-US" altLang="ja-JP" sz="2800" dirty="0" smtClean="0"/>
              <a:t>#</a:t>
            </a:r>
            <a:r>
              <a:rPr lang="ja-JP" altLang="en-US" sz="2800" dirty="0" smtClean="0"/>
              <a:t>）</a:t>
            </a:r>
            <a:endParaRPr lang="en-US" altLang="ja-JP" sz="2800" dirty="0"/>
          </a:p>
          <a:p>
            <a:r>
              <a:rPr lang="en-US" altLang="ja-JP" sz="2800" dirty="0" smtClean="0"/>
              <a:t>Add the following line on the bottom </a:t>
            </a:r>
          </a:p>
          <a:p>
            <a:r>
              <a:rPr lang="en-US" altLang="ja-JP" sz="2400" dirty="0"/>
              <a:t>[suitable name </a:t>
            </a:r>
            <a:r>
              <a:rPr lang="ja-JP" altLang="en-US" sz="2400" dirty="0" smtClean="0"/>
              <a:t>（</a:t>
            </a:r>
            <a:r>
              <a:rPr lang="en-US" altLang="ja-JP" sz="2400" dirty="0" err="1" smtClean="0"/>
              <a:t>Example:Demo</a:t>
            </a:r>
            <a:r>
              <a:rPr lang="ja-JP" altLang="en-US" sz="2400" dirty="0"/>
              <a:t>）</a:t>
            </a:r>
            <a:r>
              <a:rPr lang="en-US" altLang="ja-JP" sz="2400" dirty="0" smtClean="0"/>
              <a:t>],[package  name].[class name]</a:t>
            </a:r>
            <a:endParaRPr lang="en-US" altLang="ja-JP" sz="2400" dirty="0"/>
          </a:p>
          <a:p>
            <a:pPr marL="0" indent="0">
              <a:buNone/>
            </a:pPr>
            <a:endParaRPr kumimoji="1" lang="en-US" altLang="ja-JP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5076056" y="4769281"/>
            <a:ext cx="3417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smtClean="0"/>
              <a:t>Run with 4 sample players and your own agent</a:t>
            </a:r>
          </a:p>
        </p:txBody>
      </p:sp>
      <p:sp>
        <p:nvSpPr>
          <p:cNvPr id="6" name="矢印: 右 5"/>
          <p:cNvSpPr/>
          <p:nvPr/>
        </p:nvSpPr>
        <p:spPr>
          <a:xfrm>
            <a:off x="4793482" y="5225429"/>
            <a:ext cx="282574" cy="288032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827584" y="4412143"/>
            <a:ext cx="3845924" cy="204119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050" dirty="0">
                <a:latin typeface="Consolas" panose="020B0609020204030204" pitchFamily="49" charset="0"/>
                <a:ea typeface="ＭＳ ゴシック" panose="020B0609070205080204" pitchFamily="49" charset="-128"/>
              </a:rPr>
              <a:t>lib=./</a:t>
            </a:r>
          </a:p>
          <a:p>
            <a:pPr marL="0" indent="0">
              <a:buNone/>
            </a:pPr>
            <a:r>
              <a:rPr lang="en-US" altLang="ja-JP" sz="1050" dirty="0">
                <a:latin typeface="Consolas" panose="020B0609020204030204" pitchFamily="49" charset="0"/>
                <a:ea typeface="ＭＳ ゴシック" panose="020B0609070205080204" pitchFamily="49" charset="-128"/>
              </a:rPr>
              <a:t>log=./log/</a:t>
            </a:r>
          </a:p>
          <a:p>
            <a:pPr marL="0" indent="0">
              <a:buNone/>
            </a:pPr>
            <a:r>
              <a:rPr lang="en-US" altLang="ja-JP" sz="1050" dirty="0">
                <a:latin typeface="Consolas" panose="020B0609020204030204" pitchFamily="49" charset="0"/>
                <a:ea typeface="ＭＳ ゴシック" panose="020B0609070205080204" pitchFamily="49" charset="-128"/>
              </a:rPr>
              <a:t>port=10000</a:t>
            </a:r>
          </a:p>
          <a:p>
            <a:pPr marL="0" indent="0">
              <a:buNone/>
            </a:pPr>
            <a:r>
              <a:rPr lang="en-US" altLang="ja-JP" sz="1050" dirty="0">
                <a:latin typeface="Consolas" panose="020B0609020204030204" pitchFamily="49" charset="0"/>
                <a:ea typeface="ＭＳ ゴシック" panose="020B0609070205080204" pitchFamily="49" charset="-128"/>
              </a:rPr>
              <a:t>game=10</a:t>
            </a:r>
          </a:p>
          <a:p>
            <a:pPr marL="0" indent="0">
              <a:buNone/>
            </a:pPr>
            <a:r>
              <a:rPr lang="en-US" altLang="ja-JP" sz="1050" dirty="0">
                <a:latin typeface="Consolas" panose="020B0609020204030204" pitchFamily="49" charset="0"/>
                <a:ea typeface="ＭＳ ゴシック" panose="020B0609070205080204" pitchFamily="49" charset="-128"/>
              </a:rPr>
              <a:t>view=true</a:t>
            </a:r>
          </a:p>
          <a:p>
            <a:pPr marL="0" indent="0">
              <a:buNone/>
            </a:pPr>
            <a:r>
              <a:rPr lang="en-US" altLang="ja-JP" sz="1050" dirty="0">
                <a:latin typeface="Consolas" panose="020B0609020204030204" pitchFamily="49" charset="0"/>
                <a:ea typeface="ＭＳ ゴシック" panose="020B0609070205080204" pitchFamily="49" charset="-128"/>
              </a:rPr>
              <a:t>setting=./</a:t>
            </a:r>
            <a:r>
              <a:rPr lang="en-US" altLang="ja-JP" sz="105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SampleSetting.cfg</a:t>
            </a:r>
            <a:endParaRPr lang="en-US" altLang="ja-JP" sz="1050" dirty="0">
              <a:latin typeface="Consolas" panose="020B0609020204030204" pitchFamily="49" charset="0"/>
              <a:ea typeface="ＭＳ ゴシック" panose="020B0609070205080204" pitchFamily="49" charset="-128"/>
            </a:endParaRPr>
          </a:p>
          <a:p>
            <a:pPr marL="0" indent="0">
              <a:buNone/>
            </a:pPr>
            <a:r>
              <a:rPr lang="en-US" altLang="ja-JP" sz="1050" dirty="0">
                <a:solidFill>
                  <a:srgbClr val="92D05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#agent=5</a:t>
            </a:r>
          </a:p>
          <a:p>
            <a:pPr marL="0" indent="0">
              <a:buNone/>
            </a:pPr>
            <a:r>
              <a:rPr lang="en-US" altLang="ja-JP" sz="1050" dirty="0">
                <a:latin typeface="Consolas" panose="020B0609020204030204" pitchFamily="49" charset="0"/>
                <a:ea typeface="ＭＳ ゴシック" panose="020B0609070205080204" pitchFamily="49" charset="-128"/>
              </a:rPr>
              <a:t>Sample1,org.aiwolf.sample.player.SampleRoleAssignPlayer</a:t>
            </a:r>
          </a:p>
          <a:p>
            <a:pPr marL="0" indent="0">
              <a:buNone/>
            </a:pPr>
            <a:r>
              <a:rPr lang="en-US" altLang="ja-JP" sz="1050" dirty="0">
                <a:latin typeface="Consolas" panose="020B0609020204030204" pitchFamily="49" charset="0"/>
                <a:ea typeface="ＭＳ ゴシック" panose="020B0609070205080204" pitchFamily="49" charset="-128"/>
              </a:rPr>
              <a:t>Sample2,org.aiwolf.sample.player.SampleRoleAssignPlayer</a:t>
            </a:r>
          </a:p>
          <a:p>
            <a:pPr marL="0" indent="0">
              <a:buNone/>
            </a:pPr>
            <a:r>
              <a:rPr lang="en-US" altLang="ja-JP" sz="1050" dirty="0">
                <a:latin typeface="Consolas" panose="020B0609020204030204" pitchFamily="49" charset="0"/>
                <a:ea typeface="ＭＳ ゴシック" panose="020B0609070205080204" pitchFamily="49" charset="-128"/>
              </a:rPr>
              <a:t>Sample3,org.aiwolf.sample.player.SampleRoleAssignPlayer</a:t>
            </a:r>
          </a:p>
          <a:p>
            <a:pPr marL="0" indent="0">
              <a:buNone/>
            </a:pPr>
            <a:r>
              <a:rPr lang="en-US" altLang="ja-JP" sz="1050" dirty="0">
                <a:latin typeface="Consolas" panose="020B0609020204030204" pitchFamily="49" charset="0"/>
                <a:ea typeface="ＭＳ ゴシック" panose="020B0609070205080204" pitchFamily="49" charset="-128"/>
              </a:rPr>
              <a:t>Sample4,org.aiwolf.sample.player.SampleRoleAssignPlayer</a:t>
            </a:r>
          </a:p>
          <a:p>
            <a:pPr marL="0" indent="0">
              <a:buNone/>
            </a:pPr>
            <a:r>
              <a:rPr lang="en-US" altLang="ja-JP" sz="1050" dirty="0">
                <a:solidFill>
                  <a:srgbClr val="92D05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#Sample5,org.aiwolf.sample.player.SampleRoleAssignPlayer</a:t>
            </a:r>
          </a:p>
          <a:p>
            <a:pPr marL="0" indent="0">
              <a:buNone/>
            </a:pPr>
            <a:r>
              <a:rPr lang="en-US" altLang="ja-JP" sz="105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Demo,org.aiwolf.demo.DemoRoleAssignPlayer</a:t>
            </a:r>
            <a:endParaRPr lang="en-US" altLang="ja-JP" sz="1050" dirty="0">
              <a:latin typeface="Consolas" panose="020B0609020204030204" pitchFamily="49" charset="0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696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Run the game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r>
              <a:rPr lang="en-US" altLang="ja-JP" sz="2800" dirty="0" smtClean="0"/>
              <a:t>Windows : Run </a:t>
            </a:r>
            <a:r>
              <a:rPr lang="en-US" altLang="ja-JP" sz="2800" dirty="0" err="1" smtClean="0"/>
              <a:t>AutoStarter.bat</a:t>
            </a:r>
            <a:endParaRPr lang="en-US" altLang="ja-JP" sz="2800" dirty="0" smtClean="0"/>
          </a:p>
          <a:p>
            <a:r>
              <a:rPr lang="en-US" altLang="ja-JP" sz="2800" dirty="0" smtClean="0"/>
              <a:t>Mac/Linux</a:t>
            </a:r>
            <a:r>
              <a:rPr lang="ja-JP" altLang="en-US" sz="2800" dirty="0" smtClean="0"/>
              <a:t> </a:t>
            </a:r>
            <a:r>
              <a:rPr lang="en-US" altLang="ja-JP" sz="2800" dirty="0"/>
              <a:t>: </a:t>
            </a:r>
            <a:r>
              <a:rPr lang="en-US" altLang="ja-JP" sz="2800" dirty="0" smtClean="0"/>
              <a:t>Run </a:t>
            </a:r>
            <a:r>
              <a:rPr lang="en-US" altLang="ja-JP" sz="2800" dirty="0" err="1" smtClean="0"/>
              <a:t>AutoStarter.sh</a:t>
            </a:r>
            <a:endParaRPr lang="en-US" altLang="ja-JP" sz="2800" dirty="0"/>
          </a:p>
          <a:p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636912"/>
            <a:ext cx="5806231" cy="365418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23529" y="3393865"/>
            <a:ext cx="21366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Your agent </a:t>
            </a:r>
            <a:r>
              <a:rPr lang="en-US" altLang="ja-JP" sz="2800" dirty="0" smtClean="0"/>
              <a:t>is</a:t>
            </a:r>
            <a:r>
              <a:rPr kumimoji="1" lang="en-US" altLang="ja-JP" sz="2800" dirty="0" smtClean="0"/>
              <a:t> playing the game</a:t>
            </a:r>
          </a:p>
        </p:txBody>
      </p:sp>
      <p:sp>
        <p:nvSpPr>
          <p:cNvPr id="8" name="矢印: 右 7"/>
          <p:cNvSpPr/>
          <p:nvPr/>
        </p:nvSpPr>
        <p:spPr>
          <a:xfrm>
            <a:off x="2374999" y="3645024"/>
            <a:ext cx="2701057" cy="144015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212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Run the game with your agent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Creating a class using 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AbstractRoleAssignPlayer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inheritance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Preparing for running the game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rgbClr val="FFFF00"/>
                </a:solidFill>
              </a:rPr>
              <a:t>Creating Agents for each role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rgbClr val="FFFF00"/>
                </a:solidFill>
              </a:rPr>
              <a:t>Set agents on </a:t>
            </a:r>
            <a:r>
              <a:rPr lang="en-US" altLang="ja-JP" dirty="0" err="1" smtClean="0">
                <a:solidFill>
                  <a:srgbClr val="FFFF00"/>
                </a:solidFill>
              </a:rPr>
              <a:t>RoleAssignPlayer</a:t>
            </a:r>
            <a:endParaRPr lang="en-US" altLang="ja-JP" dirty="0" smtClean="0">
              <a:solidFill>
                <a:srgbClr val="FFFF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483768" y="5157192"/>
            <a:ext cx="3782254" cy="5847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solidFill>
                  <a:srgbClr val="FFFFFF"/>
                </a:solidFill>
              </a:rPr>
              <a:t>Let’s make seer agent</a:t>
            </a:r>
            <a:endParaRPr kumimoji="1" lang="ja-JP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0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a Class for Seer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Create a new class in </a:t>
            </a:r>
            <a:r>
              <a:rPr lang="en-US" altLang="ja-JP" dirty="0"/>
              <a:t>the same </a:t>
            </a:r>
            <a:r>
              <a:rPr lang="en-US" altLang="ja-JP" dirty="0" smtClean="0"/>
              <a:t>way as </a:t>
            </a:r>
            <a:r>
              <a:rPr kumimoji="1" lang="en-US" altLang="ja-JP" dirty="0" err="1" smtClean="0"/>
              <a:t>RoleAssignPlayer</a:t>
            </a:r>
            <a:endParaRPr kumimoji="1" lang="en-US" altLang="ja-JP" dirty="0" smtClean="0"/>
          </a:p>
          <a:p>
            <a:r>
              <a:rPr lang="en-US" altLang="ja-JP" dirty="0" smtClean="0"/>
              <a:t>Name : </a:t>
            </a:r>
            <a:r>
              <a:rPr lang="en-US" altLang="ja-JP" dirty="0" err="1" smtClean="0"/>
              <a:t>DemoSeer</a:t>
            </a:r>
            <a:endParaRPr lang="en-US" altLang="ja-JP" dirty="0"/>
          </a:p>
          <a:p>
            <a:r>
              <a:rPr kumimoji="1" lang="en-US" altLang="ja-JP" dirty="0" smtClean="0"/>
              <a:t>Superclass : 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err="1"/>
              <a:t>AbstractSeer</a:t>
            </a:r>
            <a:r>
              <a:rPr lang="en-US" altLang="ja-JP" dirty="0"/>
              <a:t> 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en-US" altLang="ja-JP" dirty="0" smtClean="0"/>
              <a:t>- </a:t>
            </a:r>
            <a:r>
              <a:rPr lang="en-US" altLang="ja-JP" dirty="0" err="1"/>
              <a:t>org.aiwolf.sample.lib</a:t>
            </a:r>
            <a:r>
              <a:rPr lang="en-US" altLang="ja-JP" dirty="0"/>
              <a:t> </a:t>
            </a:r>
            <a:br>
              <a:rPr lang="en-US" altLang="ja-JP" dirty="0"/>
            </a:br>
            <a:endParaRPr lang="en-US" altLang="ja-JP" dirty="0"/>
          </a:p>
          <a:p>
            <a:pPr lvl="1"/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09" y="2204864"/>
            <a:ext cx="3509891" cy="4221088"/>
          </a:xfrm>
          <a:prstGeom prst="rect">
            <a:avLst/>
          </a:prstGeom>
        </p:spPr>
      </p:pic>
      <p:sp>
        <p:nvSpPr>
          <p:cNvPr id="8" name="矢印: 右 6"/>
          <p:cNvSpPr/>
          <p:nvPr/>
        </p:nvSpPr>
        <p:spPr>
          <a:xfrm>
            <a:off x="3214076" y="4063952"/>
            <a:ext cx="2237248" cy="304519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4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Prepare for creating the agent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7196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Change </a:t>
            </a:r>
            <a:r>
              <a:rPr lang="en-US" altLang="ja-JP" dirty="0" err="1" smtClean="0"/>
              <a:t>RoleAssignPlayer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000" dirty="0" smtClean="0"/>
              <a:t>Add the following constructor to </a:t>
            </a:r>
            <a:r>
              <a:rPr lang="en-US" altLang="ja-JP" sz="3000" dirty="0" err="1" smtClean="0"/>
              <a:t>RoleAssignPlayer</a:t>
            </a:r>
            <a:endParaRPr lang="en-US" altLang="ja-JP" dirty="0"/>
          </a:p>
          <a:p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r>
              <a:rPr lang="en-US" altLang="ja-JP" dirty="0" smtClean="0"/>
              <a:t>When your agent is assigned to seer, agent uses </a:t>
            </a:r>
            <a:r>
              <a:rPr lang="en-US" altLang="ja-JP" dirty="0" err="1" smtClean="0"/>
              <a:t>DemoSeer</a:t>
            </a:r>
            <a:endParaRPr lang="en-US" altLang="ja-JP" dirty="0" smtClean="0"/>
          </a:p>
          <a:p>
            <a:pPr lvl="1"/>
            <a:r>
              <a:rPr lang="en-US" altLang="ja-JP" dirty="0"/>
              <a:t>When </a:t>
            </a:r>
            <a:r>
              <a:rPr lang="en-US" altLang="ja-JP" dirty="0" smtClean="0"/>
              <a:t>your agent is </a:t>
            </a:r>
            <a:r>
              <a:rPr lang="en-US" altLang="ja-JP" dirty="0"/>
              <a:t>assigned to </a:t>
            </a:r>
            <a:r>
              <a:rPr lang="en-US" altLang="ja-JP" dirty="0" smtClean="0"/>
              <a:t>other roles, agent uses Sample player</a:t>
            </a:r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95736" y="2638866"/>
            <a:ext cx="547260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public </a:t>
            </a:r>
            <a:r>
              <a:rPr lang="en-US" altLang="ja-JP" sz="2400" dirty="0" err="1"/>
              <a:t>DemoRoleAssignPlayer</a:t>
            </a:r>
            <a:r>
              <a:rPr lang="en-US" altLang="ja-JP" sz="2400" dirty="0"/>
              <a:t>(){</a:t>
            </a:r>
          </a:p>
          <a:p>
            <a:r>
              <a:rPr lang="en-US" altLang="ja-JP" sz="2400" dirty="0"/>
              <a:t>        </a:t>
            </a:r>
            <a:r>
              <a:rPr lang="en-US" altLang="ja-JP" sz="2400" dirty="0" err="1"/>
              <a:t>setSeerPlayer</a:t>
            </a:r>
            <a:r>
              <a:rPr lang="en-US" altLang="ja-JP" sz="2400" dirty="0"/>
              <a:t>(new </a:t>
            </a:r>
            <a:r>
              <a:rPr lang="en-US" altLang="ja-JP" sz="2400" dirty="0" err="1"/>
              <a:t>DemoSeer</a:t>
            </a:r>
            <a:r>
              <a:rPr lang="en-US" altLang="ja-JP" sz="2400" dirty="0"/>
              <a:t>());</a:t>
            </a:r>
          </a:p>
          <a:p>
            <a:r>
              <a:rPr lang="en-US" altLang="ja-JP" sz="2400" dirty="0"/>
              <a:t>}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476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Run the game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After </a:t>
            </a:r>
            <a:r>
              <a:rPr lang="en-US" altLang="ja-JP" dirty="0"/>
              <a:t>you export JAR file and run </a:t>
            </a:r>
            <a:r>
              <a:rPr lang="en-US" altLang="ja-JP" dirty="0" err="1" smtClean="0"/>
              <a:t>AutoStarter</a:t>
            </a:r>
            <a:r>
              <a:rPr lang="en-US" altLang="ja-JP" dirty="0" smtClean="0"/>
              <a:t>, </a:t>
            </a:r>
            <a:r>
              <a:rPr lang="en-US" altLang="ja-JP" dirty="0"/>
              <a:t>c</a:t>
            </a:r>
            <a:r>
              <a:rPr lang="en-US" altLang="ja-JP" dirty="0" smtClean="0"/>
              <a:t>onfirm whether the program is running or not.</a:t>
            </a:r>
            <a:endParaRPr kumimoji="1" lang="en-US" altLang="ja-JP" dirty="0" smtClean="0"/>
          </a:p>
          <a:p>
            <a:r>
              <a:rPr lang="en-US" altLang="ja-JP" dirty="0" err="1" smtClean="0"/>
              <a:t>Demo</a:t>
            </a:r>
            <a:r>
              <a:rPr kumimoji="1" lang="en-US" altLang="ja-JP" dirty="0" err="1" smtClean="0"/>
              <a:t>Seer</a:t>
            </a:r>
            <a:r>
              <a:rPr kumimoji="1" lang="en-US" altLang="ja-JP" dirty="0" smtClean="0"/>
              <a:t> has no method so does nothing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28758" y="4293096"/>
            <a:ext cx="5886483" cy="144655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4400" dirty="0" smtClean="0">
                <a:solidFill>
                  <a:srgbClr val="FFFF00"/>
                </a:solidFill>
              </a:rPr>
              <a:t>What kind of methods </a:t>
            </a:r>
          </a:p>
          <a:p>
            <a:r>
              <a:rPr kumimoji="1" lang="en-US" altLang="ja-JP" sz="4400" dirty="0" smtClean="0">
                <a:solidFill>
                  <a:srgbClr val="FFFF00"/>
                </a:solidFill>
              </a:rPr>
              <a:t>should you implement</a:t>
            </a:r>
            <a:r>
              <a:rPr kumimoji="1" lang="ja-JP" altLang="en-US" sz="4400" dirty="0" smtClean="0">
                <a:solidFill>
                  <a:srgbClr val="FFFF00"/>
                </a:solidFill>
              </a:rPr>
              <a:t>？</a:t>
            </a:r>
            <a:endParaRPr kumimoji="1" lang="ja-JP" alt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58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Player Interface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ja-JP" sz="2800" dirty="0" smtClean="0"/>
              <a:t>Methods defined in Player interface</a:t>
            </a:r>
            <a:endParaRPr lang="en-US" altLang="ja-JP" sz="2800" dirty="0"/>
          </a:p>
          <a:p>
            <a:pPr marL="0" indent="0">
              <a:spcBef>
                <a:spcPts val="0"/>
              </a:spcBef>
              <a:buNone/>
            </a:pPr>
            <a:endParaRPr lang="en-US" altLang="ja-JP" sz="2800" dirty="0"/>
          </a:p>
          <a:p>
            <a:pPr marL="0" indent="0">
              <a:spcBef>
                <a:spcPts val="0"/>
              </a:spcBef>
              <a:buNone/>
            </a:pPr>
            <a:endParaRPr kumimoji="1" lang="en-US" altLang="ja-JP" sz="2800" dirty="0"/>
          </a:p>
          <a:p>
            <a:pPr>
              <a:spcBef>
                <a:spcPts val="0"/>
              </a:spcBef>
            </a:pPr>
            <a:endParaRPr lang="en-US" altLang="ja-JP" sz="2800" dirty="0"/>
          </a:p>
          <a:p>
            <a:pPr>
              <a:spcBef>
                <a:spcPts val="0"/>
              </a:spcBef>
            </a:pPr>
            <a:endParaRPr kumimoji="1" lang="en-US" altLang="ja-JP" sz="2800" dirty="0"/>
          </a:p>
          <a:p>
            <a:pPr>
              <a:spcBef>
                <a:spcPts val="0"/>
              </a:spcBef>
            </a:pPr>
            <a:endParaRPr lang="en-US" altLang="ja-JP" sz="2800" dirty="0"/>
          </a:p>
          <a:p>
            <a:pPr marL="0" indent="0">
              <a:spcBef>
                <a:spcPts val="0"/>
              </a:spcBef>
              <a:buNone/>
            </a:pPr>
            <a:endParaRPr kumimoji="1" lang="en-US" altLang="ja-JP" sz="2800" dirty="0"/>
          </a:p>
          <a:p>
            <a:pPr>
              <a:spcBef>
                <a:spcPts val="0"/>
              </a:spcBef>
            </a:pPr>
            <a:endParaRPr kumimoji="1" lang="en-US" altLang="ja-JP" sz="2800" dirty="0" smtClean="0"/>
          </a:p>
          <a:p>
            <a:pPr>
              <a:spcBef>
                <a:spcPts val="0"/>
              </a:spcBef>
            </a:pPr>
            <a:r>
              <a:rPr kumimoji="1" lang="en-US" altLang="ja-JP" sz="2800" dirty="0" smtClean="0"/>
              <a:t>Server calls these methods each time</a:t>
            </a:r>
          </a:p>
          <a:p>
            <a:pPr>
              <a:spcBef>
                <a:spcPts val="0"/>
              </a:spcBef>
            </a:pPr>
            <a:r>
              <a:rPr kumimoji="1" lang="en-US" altLang="ja-JP" sz="2800" dirty="0" smtClean="0"/>
              <a:t>Update</a:t>
            </a:r>
            <a:r>
              <a:rPr lang="en-US" altLang="ja-JP" sz="2800" dirty="0" smtClean="0"/>
              <a:t> is called just before each method except for </a:t>
            </a:r>
            <a:r>
              <a:rPr kumimoji="1" lang="en-US" altLang="ja-JP" sz="2800" dirty="0" smtClean="0"/>
              <a:t>initialize</a:t>
            </a:r>
            <a:endParaRPr kumimoji="1" lang="en-US" altLang="ja-JP" sz="2800" dirty="0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523774"/>
              </p:ext>
            </p:extLst>
          </p:nvPr>
        </p:nvGraphicFramePr>
        <p:xfrm>
          <a:off x="683568" y="2204864"/>
          <a:ext cx="792605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1779">
                  <a:extLst>
                    <a:ext uri="{9D8B030D-6E8A-4147-A177-3AD203B41FA5}">
                      <a16:colId xmlns="" xmlns:a16="http://schemas.microsoft.com/office/drawing/2014/main" val="30819015"/>
                    </a:ext>
                  </a:extLst>
                </a:gridCol>
                <a:gridCol w="3824273">
                  <a:extLst>
                    <a:ext uri="{9D8B030D-6E8A-4147-A177-3AD203B41FA5}">
                      <a16:colId xmlns="" xmlns:a16="http://schemas.microsoft.com/office/drawing/2014/main" val="153991999"/>
                    </a:ext>
                  </a:extLst>
                </a:gridCol>
              </a:tblGrid>
              <a:tr h="426339">
                <a:tc gridSpan="2"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initialize(</a:t>
                      </a:r>
                      <a:r>
                        <a:rPr lang="en-US" altLang="ja-JP" sz="2400" b="0" dirty="0" err="1">
                          <a:solidFill>
                            <a:schemeClr val="tx1"/>
                          </a:solidFill>
                        </a:rPr>
                        <a:t>GameInfo</a:t>
                      </a: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ja-JP" sz="2400" b="0" dirty="0" err="1">
                          <a:solidFill>
                            <a:schemeClr val="tx1"/>
                          </a:solidFill>
                        </a:rPr>
                        <a:t>GameSetting</a:t>
                      </a: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95455787"/>
                  </a:ext>
                </a:extLst>
              </a:tr>
              <a:tr h="42633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update(</a:t>
                      </a:r>
                      <a:r>
                        <a:rPr lang="en-US" altLang="ja-JP" sz="2400" b="0" dirty="0" err="1">
                          <a:solidFill>
                            <a:schemeClr val="tx1"/>
                          </a:solidFill>
                        </a:rPr>
                        <a:t>GameInfo</a:t>
                      </a: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400" b="0" dirty="0" err="1">
                          <a:solidFill>
                            <a:schemeClr val="tx1"/>
                          </a:solidFill>
                        </a:rPr>
                        <a:t>getName</a:t>
                      </a: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50426177"/>
                  </a:ext>
                </a:extLst>
              </a:tr>
              <a:tr h="42633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400" b="0" dirty="0" err="1">
                          <a:solidFill>
                            <a:schemeClr val="tx1"/>
                          </a:solidFill>
                        </a:rPr>
                        <a:t>dayStart</a:t>
                      </a: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talk()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08700802"/>
                  </a:ext>
                </a:extLst>
              </a:tr>
              <a:tr h="42633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whisper()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vote()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60642440"/>
                  </a:ext>
                </a:extLst>
              </a:tr>
              <a:tr h="42633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attack()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divine()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98192191"/>
                  </a:ext>
                </a:extLst>
              </a:tr>
              <a:tr h="42633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guard()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finish()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3728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85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Strea</a:t>
            </a:r>
            <a:r>
              <a:rPr lang="en-US" altLang="ja-JP" dirty="0" smtClean="0"/>
              <a:t>m of the Game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213573" y="1340994"/>
            <a:ext cx="3953419" cy="5042641"/>
            <a:chOff x="0" y="0"/>
            <a:chExt cx="3714812" cy="7084740"/>
          </a:xfrm>
        </p:grpSpPr>
        <p:sp>
          <p:nvSpPr>
            <p:cNvPr id="5" name="正方形/長方形 4"/>
            <p:cNvSpPr/>
            <p:nvPr/>
          </p:nvSpPr>
          <p:spPr>
            <a:xfrm>
              <a:off x="2381" y="0"/>
              <a:ext cx="2304256" cy="40183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Century"/>
                  <a:ea typeface="ＭＳ 明朝"/>
                  <a:cs typeface="Times New Roman"/>
                </a:rPr>
                <a:t>initialize</a:t>
              </a:r>
              <a:endParaRPr lang="ja-JP" dirty="0">
                <a:effectLst/>
                <a:latin typeface="ＭＳ Ｐゴシック"/>
                <a:cs typeface="ＭＳ Ｐゴシック"/>
              </a:endParaRPr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0" y="3750268"/>
              <a:ext cx="2304256" cy="1440994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ja-JP" sz="1200" dirty="0" smtClean="0">
                  <a:latin typeface="ＭＳ Ｐゴシック"/>
                  <a:cs typeface="ＭＳ Ｐゴシック"/>
                </a:rPr>
                <a:t>Night</a:t>
              </a:r>
              <a:endParaRPr lang="ja-JP" sz="1200" dirty="0">
                <a:effectLst/>
                <a:latin typeface="ＭＳ Ｐゴシック"/>
                <a:cs typeface="ＭＳ Ｐゴシック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200" kern="1200" dirty="0">
                  <a:solidFill>
                    <a:srgbClr val="FFFFFF"/>
                  </a:solidFill>
                  <a:effectLst/>
                  <a:latin typeface="Century"/>
                  <a:ea typeface="ＭＳ 明朝"/>
                  <a:cs typeface="Times New Roman"/>
                </a:rPr>
                <a:t>divine</a:t>
              </a:r>
              <a:r>
                <a:rPr lang="ja-JP" sz="1200" kern="1200" dirty="0" smtClean="0">
                  <a:solidFill>
                    <a:srgbClr val="FFFFFF"/>
                  </a:solidFill>
                  <a:effectLst/>
                  <a:latin typeface="Century"/>
                  <a:ea typeface="ＭＳ 明朝"/>
                  <a:cs typeface="Times New Roman"/>
                </a:rPr>
                <a:t>（</a:t>
              </a:r>
              <a:r>
                <a:rPr lang="en-US" altLang="ja-JP" sz="1200" dirty="0" smtClean="0">
                  <a:solidFill>
                    <a:srgbClr val="FFFFFF"/>
                  </a:solidFill>
                  <a:latin typeface="Century"/>
                  <a:ea typeface="ＭＳ 明朝"/>
                  <a:cs typeface="Times New Roman"/>
                </a:rPr>
                <a:t>only seer</a:t>
              </a:r>
              <a:r>
                <a:rPr lang="ja-JP" sz="1200" kern="1200" dirty="0" smtClean="0">
                  <a:solidFill>
                    <a:srgbClr val="FFFFFF"/>
                  </a:solidFill>
                  <a:effectLst/>
                  <a:latin typeface="Century"/>
                  <a:ea typeface="ＭＳ 明朝"/>
                  <a:cs typeface="Times New Roman"/>
                </a:rPr>
                <a:t>）</a:t>
              </a:r>
              <a:endParaRPr lang="ja-JP" dirty="0">
                <a:effectLst/>
                <a:latin typeface="ＭＳ Ｐゴシック"/>
                <a:cs typeface="ＭＳ Ｐゴシック"/>
              </a:endParaRPr>
            </a:p>
            <a:p>
              <a:pPr algn="ctr"/>
              <a:r>
                <a:rPr lang="en-US" altLang="ja-JP" sz="1200" dirty="0">
                  <a:solidFill>
                    <a:srgbClr val="FFFFFF"/>
                  </a:solidFill>
                  <a:latin typeface="Century"/>
                  <a:ea typeface="ＭＳ 明朝"/>
                  <a:cs typeface="Times New Roman"/>
                </a:rPr>
                <a:t>whisper</a:t>
              </a:r>
              <a:r>
                <a:rPr lang="ja-JP" altLang="ja-JP" sz="1200" dirty="0" smtClean="0">
                  <a:solidFill>
                    <a:srgbClr val="FFFFFF"/>
                  </a:solidFill>
                  <a:latin typeface="Century"/>
                  <a:ea typeface="ＭＳ 明朝"/>
                  <a:cs typeface="Times New Roman"/>
                </a:rPr>
                <a:t>（</a:t>
              </a:r>
              <a:r>
                <a:rPr lang="en-US" altLang="ja-JP" sz="1200" dirty="0" smtClean="0">
                  <a:solidFill>
                    <a:srgbClr val="FFFFFF"/>
                  </a:solidFill>
                  <a:latin typeface="Century"/>
                  <a:ea typeface="ＭＳ 明朝"/>
                  <a:cs typeface="Times New Roman"/>
                </a:rPr>
                <a:t>only werewolf</a:t>
              </a:r>
              <a:r>
                <a:rPr lang="ja-JP" altLang="ja-JP" sz="1200" dirty="0" smtClean="0">
                  <a:solidFill>
                    <a:srgbClr val="FFFFFF"/>
                  </a:solidFill>
                  <a:latin typeface="Century"/>
                  <a:ea typeface="ＭＳ 明朝"/>
                  <a:cs typeface="Times New Roman"/>
                </a:rPr>
                <a:t>）</a:t>
              </a:r>
              <a:endParaRPr lang="ja-JP" altLang="ja-JP" sz="1200" dirty="0">
                <a:latin typeface="ＭＳ Ｐゴシック"/>
                <a:cs typeface="ＭＳ Ｐゴシック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200" kern="1200" dirty="0">
                  <a:solidFill>
                    <a:srgbClr val="FFFFFF"/>
                  </a:solidFill>
                  <a:effectLst/>
                  <a:latin typeface="Century"/>
                  <a:ea typeface="ＭＳ 明朝"/>
                  <a:cs typeface="Times New Roman"/>
                </a:rPr>
                <a:t>guard</a:t>
              </a:r>
              <a:r>
                <a:rPr lang="ja-JP" sz="1200" kern="1200" dirty="0" smtClean="0">
                  <a:solidFill>
                    <a:srgbClr val="FFFFFF"/>
                  </a:solidFill>
                  <a:effectLst/>
                  <a:latin typeface="Century"/>
                  <a:ea typeface="ＭＳ 明朝"/>
                  <a:cs typeface="Times New Roman"/>
                </a:rPr>
                <a:t>（</a:t>
              </a:r>
              <a:r>
                <a:rPr lang="en-US" altLang="ja-JP" sz="1200" dirty="0" smtClean="0">
                  <a:solidFill>
                    <a:srgbClr val="FFFFFF"/>
                  </a:solidFill>
                  <a:latin typeface="Century"/>
                  <a:ea typeface="ＭＳ 明朝"/>
                  <a:cs typeface="Times New Roman"/>
                </a:rPr>
                <a:t>only guardian</a:t>
              </a:r>
              <a:r>
                <a:rPr lang="ja-JP" sz="1200" kern="1200" dirty="0" smtClean="0">
                  <a:solidFill>
                    <a:srgbClr val="FFFFFF"/>
                  </a:solidFill>
                  <a:effectLst/>
                  <a:latin typeface="Century"/>
                  <a:ea typeface="ＭＳ 明朝"/>
                  <a:cs typeface="Times New Roman"/>
                </a:rPr>
                <a:t>）</a:t>
              </a:r>
              <a:endParaRPr lang="ja-JP" dirty="0">
                <a:effectLst/>
                <a:latin typeface="ＭＳ Ｐゴシック"/>
                <a:cs typeface="ＭＳ Ｐゴシック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200" kern="1200" dirty="0">
                  <a:solidFill>
                    <a:srgbClr val="FFFFFF"/>
                  </a:solidFill>
                  <a:effectLst/>
                  <a:latin typeface="Century"/>
                  <a:ea typeface="ＭＳ 明朝"/>
                  <a:cs typeface="Times New Roman"/>
                </a:rPr>
                <a:t>attack</a:t>
              </a:r>
              <a:r>
                <a:rPr lang="ja-JP" sz="1200" kern="1200" dirty="0" smtClean="0">
                  <a:solidFill>
                    <a:srgbClr val="FFFFFF"/>
                  </a:solidFill>
                  <a:effectLst/>
                  <a:latin typeface="Century"/>
                  <a:ea typeface="ＭＳ 明朝"/>
                  <a:cs typeface="Times New Roman"/>
                </a:rPr>
                <a:t>（</a:t>
              </a:r>
              <a:r>
                <a:rPr lang="en-US" altLang="ja-JP" sz="1200" dirty="0" smtClean="0">
                  <a:solidFill>
                    <a:srgbClr val="FFFFFF"/>
                  </a:solidFill>
                  <a:latin typeface="Century"/>
                  <a:ea typeface="ＭＳ 明朝"/>
                  <a:cs typeface="Times New Roman"/>
                </a:rPr>
                <a:t>only werewolf</a:t>
              </a:r>
              <a:r>
                <a:rPr lang="ja-JP" sz="1200" kern="1200" dirty="0" smtClean="0">
                  <a:solidFill>
                    <a:srgbClr val="FFFFFF"/>
                  </a:solidFill>
                  <a:effectLst/>
                  <a:latin typeface="Century"/>
                  <a:ea typeface="ＭＳ 明朝"/>
                  <a:cs typeface="Times New Roman"/>
                </a:rPr>
                <a:t>）</a:t>
              </a:r>
              <a:endParaRPr lang="ja-JP" dirty="0">
                <a:effectLst/>
                <a:latin typeface="ＭＳ Ｐゴシック"/>
                <a:cs typeface="ＭＳ Ｐゴシック"/>
              </a:endParaRPr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0" y="2674668"/>
              <a:ext cx="2304256" cy="691704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ja-JP" sz="1200" dirty="0" smtClean="0">
                  <a:solidFill>
                    <a:srgbClr val="FFFFFF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Times New Roman"/>
                </a:rPr>
                <a:t>Day time      </a:t>
              </a:r>
              <a:r>
                <a:rPr lang="ja-JP" altLang="en-US" sz="1200" dirty="0">
                  <a:solidFill>
                    <a:srgbClr val="FFFFFF"/>
                  </a:solidFill>
                  <a:latin typeface="Century"/>
                  <a:ea typeface="ＭＳ 明朝"/>
                  <a:cs typeface="Times New Roman"/>
                </a:rPr>
                <a:t>　</a:t>
              </a:r>
              <a:r>
                <a:rPr lang="en-US" sz="1200" kern="1200" dirty="0">
                  <a:solidFill>
                    <a:srgbClr val="FFFFFF"/>
                  </a:solidFill>
                  <a:effectLst/>
                  <a:latin typeface="Century"/>
                  <a:ea typeface="ＭＳ 明朝"/>
                  <a:cs typeface="Times New Roman"/>
                </a:rPr>
                <a:t>talk</a:t>
              </a:r>
            </a:p>
            <a:p>
              <a:pPr algn="ctr">
                <a:spcAft>
                  <a:spcPts val="0"/>
                </a:spcAft>
              </a:pPr>
              <a:r>
                <a:rPr lang="en-US" sz="1200" kern="1200" dirty="0">
                  <a:solidFill>
                    <a:srgbClr val="FFFFFF"/>
                  </a:solidFill>
                  <a:effectLst/>
                  <a:latin typeface="Century"/>
                  <a:ea typeface="ＭＳ 明朝"/>
                  <a:cs typeface="Times New Roman"/>
                </a:rPr>
                <a:t>vote </a:t>
              </a:r>
              <a:endParaRPr lang="ja-JP" sz="1400" kern="100" dirty="0">
                <a:effectLst/>
                <a:latin typeface="Century Gothic"/>
                <a:ea typeface="メイリオ"/>
                <a:cs typeface="Century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033" y="6682623"/>
              <a:ext cx="2304256" cy="402117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Century"/>
                  <a:ea typeface="ＭＳ 明朝"/>
                  <a:cs typeface="Times New Roman"/>
                </a:rPr>
                <a:t>finish</a:t>
              </a:r>
              <a:endParaRPr lang="ja-JP" dirty="0">
                <a:effectLst/>
                <a:latin typeface="ＭＳ Ｐゴシック"/>
                <a:cs typeface="ＭＳ Ｐゴシック"/>
              </a:endParaRPr>
            </a:p>
          </p:txBody>
        </p:sp>
        <p:cxnSp>
          <p:nvCxnSpPr>
            <p:cNvPr id="10" name="直線矢印コネクタ 9"/>
            <p:cNvCxnSpPr>
              <a:stCxn id="5" idx="2"/>
              <a:endCxn id="50" idx="0"/>
            </p:cNvCxnSpPr>
            <p:nvPr/>
          </p:nvCxnSpPr>
          <p:spPr>
            <a:xfrm flipH="1">
              <a:off x="1152128" y="401836"/>
              <a:ext cx="2381" cy="407199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tailEnd type="arrow"/>
            </a:ln>
            <a:effectLst/>
          </p:spPr>
        </p:cxnSp>
        <p:cxnSp>
          <p:nvCxnSpPr>
            <p:cNvPr id="11" name="直線矢印コネクタ 10"/>
            <p:cNvCxnSpPr>
              <a:stCxn id="72" idx="2"/>
              <a:endCxn id="7" idx="0"/>
            </p:cNvCxnSpPr>
            <p:nvPr/>
          </p:nvCxnSpPr>
          <p:spPr>
            <a:xfrm flipH="1">
              <a:off x="1152128" y="2318739"/>
              <a:ext cx="78" cy="355929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tailEnd type="arrow"/>
            </a:ln>
            <a:effectLst/>
          </p:spPr>
        </p:cxnSp>
        <p:cxnSp>
          <p:nvCxnSpPr>
            <p:cNvPr id="12" name="直線矢印コネクタ 11"/>
            <p:cNvCxnSpPr>
              <a:stCxn id="7" idx="2"/>
              <a:endCxn id="6" idx="0"/>
            </p:cNvCxnSpPr>
            <p:nvPr/>
          </p:nvCxnSpPr>
          <p:spPr>
            <a:xfrm>
              <a:off x="1152128" y="3366372"/>
              <a:ext cx="0" cy="38389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tailEnd type="arrow"/>
            </a:ln>
            <a:effectLst/>
          </p:spPr>
        </p:cxnSp>
        <p:cxnSp>
          <p:nvCxnSpPr>
            <p:cNvPr id="14" name="カギ線コネクタ 13"/>
            <p:cNvCxnSpPr>
              <a:stCxn id="71" idx="1"/>
              <a:endCxn id="50" idx="1"/>
            </p:cNvCxnSpPr>
            <p:nvPr/>
          </p:nvCxnSpPr>
          <p:spPr>
            <a:xfrm rot="10800000">
              <a:off x="0" y="999836"/>
              <a:ext cx="112647" cy="4937109"/>
            </a:xfrm>
            <a:prstGeom prst="bentConnector3">
              <a:avLst>
                <a:gd name="adj1" fmla="val 290688"/>
              </a:avLst>
            </a:prstGeom>
            <a:noFill/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tailEnd type="arrow"/>
            </a:ln>
            <a:effectLst/>
          </p:spPr>
        </p:cxnSp>
        <p:cxnSp>
          <p:nvCxnSpPr>
            <p:cNvPr id="15" name="カギ線コネクタ 14"/>
            <p:cNvCxnSpPr>
              <a:stCxn id="93" idx="2"/>
            </p:cNvCxnSpPr>
            <p:nvPr/>
          </p:nvCxnSpPr>
          <p:spPr>
            <a:xfrm rot="5400000">
              <a:off x="1730095" y="3408417"/>
              <a:ext cx="1467916" cy="2501519"/>
            </a:xfrm>
            <a:prstGeom prst="bentConnector2">
              <a:avLst/>
            </a:prstGeom>
            <a:noFill/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tailEnd type="arrow"/>
            </a:ln>
            <a:effectLst/>
          </p:spPr>
        </p:cxnSp>
      </p:grpSp>
      <p:sp>
        <p:nvSpPr>
          <p:cNvPr id="18" name="右中かっこ 17"/>
          <p:cNvSpPr/>
          <p:nvPr/>
        </p:nvSpPr>
        <p:spPr>
          <a:xfrm>
            <a:off x="6084168" y="1916832"/>
            <a:ext cx="1167955" cy="391551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020964" y="3520557"/>
            <a:ext cx="1368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 smtClean="0"/>
              <a:t>Every day</a:t>
            </a:r>
            <a:endParaRPr kumimoji="1" lang="ja-JP" altLang="en-US" sz="3600" dirty="0"/>
          </a:p>
        </p:txBody>
      </p:sp>
      <p:sp>
        <p:nvSpPr>
          <p:cNvPr id="50" name="正方形/長方形 49"/>
          <p:cNvSpPr/>
          <p:nvPr/>
        </p:nvSpPr>
        <p:spPr>
          <a:xfrm>
            <a:off x="1213573" y="1916833"/>
            <a:ext cx="2452262" cy="271607"/>
          </a:xfrm>
          <a:prstGeom prst="rect">
            <a:avLst/>
          </a:prstGeom>
          <a:solidFill>
            <a:srgbClr val="002060"/>
          </a:solidFill>
          <a:ln w="254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ja-JP" sz="1200" dirty="0" err="1">
                <a:latin typeface="Century"/>
                <a:ea typeface="ＭＳ 明朝"/>
                <a:cs typeface="Times New Roman"/>
              </a:rPr>
              <a:t>dayStart</a:t>
            </a:r>
            <a:endParaRPr lang="ja-JP" dirty="0">
              <a:effectLst/>
              <a:latin typeface="ＭＳ Ｐゴシック"/>
              <a:cs typeface="ＭＳ Ｐゴシック"/>
            </a:endParaRPr>
          </a:p>
        </p:txBody>
      </p:sp>
      <p:cxnSp>
        <p:nvCxnSpPr>
          <p:cNvPr id="69" name="直線矢印コネクタ 68"/>
          <p:cNvCxnSpPr>
            <a:endCxn id="72" idx="0"/>
          </p:cNvCxnSpPr>
          <p:nvPr/>
        </p:nvCxnSpPr>
        <p:spPr>
          <a:xfrm>
            <a:off x="2439787" y="2172017"/>
            <a:ext cx="0" cy="288030"/>
          </a:xfrm>
          <a:prstGeom prst="straightConnector1">
            <a:avLst/>
          </a:prstGeom>
          <a:noFill/>
          <a:ln w="381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tailEnd type="arrow"/>
          </a:ln>
          <a:effectLst/>
        </p:spPr>
      </p:cxnSp>
      <p:sp>
        <p:nvSpPr>
          <p:cNvPr id="71" name="フローチャート: 判断 70"/>
          <p:cNvSpPr/>
          <p:nvPr/>
        </p:nvSpPr>
        <p:spPr>
          <a:xfrm>
            <a:off x="1333455" y="5301010"/>
            <a:ext cx="2212664" cy="531335"/>
          </a:xfrm>
          <a:prstGeom prst="flowChartDecision">
            <a:avLst/>
          </a:prstGeom>
          <a:solidFill>
            <a:srgbClr val="00206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smtClean="0"/>
              <a:t>End</a:t>
            </a:r>
            <a:r>
              <a:rPr lang="ja-JP" altLang="en-US" sz="1200" dirty="0" smtClean="0"/>
              <a:t>？</a:t>
            </a:r>
            <a:endParaRPr kumimoji="1" lang="ja-JP" altLang="en-US" sz="1200" dirty="0"/>
          </a:p>
        </p:txBody>
      </p:sp>
      <p:sp>
        <p:nvSpPr>
          <p:cNvPr id="72" name="フローチャート: 判断 71"/>
          <p:cNvSpPr/>
          <p:nvPr/>
        </p:nvSpPr>
        <p:spPr>
          <a:xfrm>
            <a:off x="1333455" y="2460047"/>
            <a:ext cx="2212664" cy="531335"/>
          </a:xfrm>
          <a:prstGeom prst="flowChartDecision">
            <a:avLst/>
          </a:prstGeom>
          <a:solidFill>
            <a:srgbClr val="00206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smtClean="0"/>
              <a:t>First Day</a:t>
            </a:r>
            <a:r>
              <a:rPr lang="ja-JP" altLang="en-US" sz="1200" dirty="0" smtClean="0"/>
              <a:t>？</a:t>
            </a:r>
            <a:endParaRPr kumimoji="1" lang="ja-JP" altLang="en-US" sz="1200" dirty="0"/>
          </a:p>
        </p:txBody>
      </p:sp>
      <p:cxnSp>
        <p:nvCxnSpPr>
          <p:cNvPr id="75" name="直線矢印コネクタ 74"/>
          <p:cNvCxnSpPr>
            <a:stCxn id="6" idx="2"/>
            <a:endCxn id="71" idx="0"/>
          </p:cNvCxnSpPr>
          <p:nvPr/>
        </p:nvCxnSpPr>
        <p:spPr>
          <a:xfrm>
            <a:off x="2439704" y="5035931"/>
            <a:ext cx="83" cy="265079"/>
          </a:xfrm>
          <a:prstGeom prst="straightConnector1">
            <a:avLst/>
          </a:prstGeom>
          <a:noFill/>
          <a:ln w="381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tailEnd type="arrow"/>
          </a:ln>
          <a:effectLst/>
        </p:spPr>
      </p:cxnSp>
      <p:cxnSp>
        <p:nvCxnSpPr>
          <p:cNvPr id="86" name="直線矢印コネクタ 85"/>
          <p:cNvCxnSpPr>
            <a:stCxn id="71" idx="2"/>
            <a:endCxn id="9" idx="0"/>
          </p:cNvCxnSpPr>
          <p:nvPr/>
        </p:nvCxnSpPr>
        <p:spPr>
          <a:xfrm>
            <a:off x="2439787" y="5832345"/>
            <a:ext cx="8466" cy="265079"/>
          </a:xfrm>
          <a:prstGeom prst="straightConnector1">
            <a:avLst/>
          </a:prstGeom>
          <a:noFill/>
          <a:ln w="381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tailEnd type="arrow"/>
          </a:ln>
          <a:effectLst/>
        </p:spPr>
      </p:cxnSp>
      <p:sp>
        <p:nvSpPr>
          <p:cNvPr id="93" name="正方形/長方形 92"/>
          <p:cNvSpPr/>
          <p:nvPr/>
        </p:nvSpPr>
        <p:spPr>
          <a:xfrm>
            <a:off x="3940860" y="3642483"/>
            <a:ext cx="2452262" cy="492328"/>
          </a:xfrm>
          <a:prstGeom prst="rect">
            <a:avLst/>
          </a:prstGeom>
          <a:solidFill>
            <a:srgbClr val="002060"/>
          </a:solidFill>
          <a:ln w="254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solidFill>
                  <a:srgbClr val="FFFFFF"/>
                </a:solidFill>
                <a:latin typeface="Century"/>
                <a:ea typeface="ＭＳ 明朝"/>
                <a:cs typeface="Times New Roman"/>
              </a:rPr>
              <a:t>whisper</a:t>
            </a:r>
            <a:r>
              <a:rPr lang="ja-JP" altLang="ja-JP" sz="1200" dirty="0" smtClean="0">
                <a:solidFill>
                  <a:srgbClr val="FFFFFF"/>
                </a:solidFill>
                <a:latin typeface="Century"/>
                <a:ea typeface="ＭＳ 明朝"/>
                <a:cs typeface="Times New Roman"/>
              </a:rPr>
              <a:t>（</a:t>
            </a:r>
            <a:r>
              <a:rPr lang="en-US" altLang="ja-JP" sz="1200" dirty="0">
                <a:solidFill>
                  <a:srgbClr val="FFFFFF"/>
                </a:solidFill>
                <a:latin typeface="Century"/>
                <a:ea typeface="ＭＳ 明朝"/>
                <a:cs typeface="Times New Roman"/>
              </a:rPr>
              <a:t> only werewolf </a:t>
            </a:r>
            <a:r>
              <a:rPr lang="ja-JP" altLang="ja-JP" sz="1200" dirty="0" smtClean="0">
                <a:solidFill>
                  <a:srgbClr val="FFFFFF"/>
                </a:solidFill>
                <a:latin typeface="Century"/>
                <a:ea typeface="ＭＳ 明朝"/>
                <a:cs typeface="Times New Roman"/>
              </a:rPr>
              <a:t>）</a:t>
            </a:r>
            <a:endParaRPr lang="ja-JP" altLang="ja-JP" sz="1200" dirty="0">
              <a:latin typeface="ＭＳ Ｐゴシック"/>
              <a:cs typeface="ＭＳ Ｐゴシック"/>
            </a:endParaRPr>
          </a:p>
          <a:p>
            <a:pPr algn="ctr">
              <a:spcAft>
                <a:spcPts val="0"/>
              </a:spcAft>
            </a:pPr>
            <a:r>
              <a:rPr lang="en-US" sz="1200" kern="1200" dirty="0">
                <a:solidFill>
                  <a:srgbClr val="FFFFFF"/>
                </a:solidFill>
                <a:effectLst/>
                <a:latin typeface="Century"/>
                <a:ea typeface="ＭＳ 明朝"/>
                <a:cs typeface="Times New Roman"/>
              </a:rPr>
              <a:t>divine</a:t>
            </a:r>
            <a:r>
              <a:rPr lang="ja-JP" sz="1200" kern="1200" dirty="0" smtClean="0">
                <a:solidFill>
                  <a:srgbClr val="FFFFFF"/>
                </a:solidFill>
                <a:effectLst/>
                <a:latin typeface="Century"/>
                <a:ea typeface="ＭＳ 明朝"/>
                <a:cs typeface="Times New Roman"/>
              </a:rPr>
              <a:t>（</a:t>
            </a:r>
            <a:r>
              <a:rPr lang="en-US" altLang="ja-JP" sz="1200" kern="1200" dirty="0" smtClean="0">
                <a:solidFill>
                  <a:srgbClr val="FFFFFF"/>
                </a:solidFill>
                <a:effectLst/>
                <a:latin typeface="Century"/>
                <a:ea typeface="ＭＳ 明朝"/>
                <a:cs typeface="Times New Roman"/>
              </a:rPr>
              <a:t>only seer</a:t>
            </a:r>
            <a:r>
              <a:rPr lang="ja-JP" sz="1200" kern="1200" dirty="0" smtClean="0">
                <a:solidFill>
                  <a:srgbClr val="FFFFFF"/>
                </a:solidFill>
                <a:effectLst/>
                <a:latin typeface="Century"/>
                <a:ea typeface="ＭＳ 明朝"/>
                <a:cs typeface="Times New Roman"/>
              </a:rPr>
              <a:t>）</a:t>
            </a:r>
            <a:endParaRPr lang="ja-JP" dirty="0">
              <a:effectLst/>
              <a:latin typeface="ＭＳ Ｐゴシック"/>
              <a:cs typeface="ＭＳ Ｐゴシック"/>
            </a:endParaRPr>
          </a:p>
        </p:txBody>
      </p:sp>
      <p:cxnSp>
        <p:nvCxnSpPr>
          <p:cNvPr id="94" name="カギ線コネクタ 14"/>
          <p:cNvCxnSpPr>
            <a:stCxn id="72" idx="3"/>
            <a:endCxn id="93" idx="0"/>
          </p:cNvCxnSpPr>
          <p:nvPr/>
        </p:nvCxnSpPr>
        <p:spPr>
          <a:xfrm>
            <a:off x="3546119" y="2725715"/>
            <a:ext cx="1620872" cy="916768"/>
          </a:xfrm>
          <a:prstGeom prst="bentConnector2">
            <a:avLst/>
          </a:prstGeom>
          <a:noFill/>
          <a:ln w="381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tailEnd type="arrow"/>
          </a:ln>
          <a:effectLst/>
        </p:spPr>
      </p:cxnSp>
      <p:sp>
        <p:nvSpPr>
          <p:cNvPr id="103" name="テキスト ボックス 102"/>
          <p:cNvSpPr txBox="1"/>
          <p:nvPr/>
        </p:nvSpPr>
        <p:spPr>
          <a:xfrm>
            <a:off x="2504796" y="5749751"/>
            <a:ext cx="52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YES</a:t>
            </a:r>
            <a:endParaRPr kumimoji="1" lang="ja-JP" altLang="en-US" b="1" dirty="0"/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1911380" y="288894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NO</a:t>
            </a:r>
            <a:endParaRPr kumimoji="1" lang="ja-JP" altLang="en-US" b="1" dirty="0"/>
          </a:p>
        </p:txBody>
      </p:sp>
      <p:sp>
        <p:nvSpPr>
          <p:cNvPr id="105" name="テキスト ボックス 104"/>
          <p:cNvSpPr txBox="1"/>
          <p:nvPr/>
        </p:nvSpPr>
        <p:spPr>
          <a:xfrm>
            <a:off x="953909" y="524273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NO</a:t>
            </a:r>
            <a:endParaRPr kumimoji="1" lang="ja-JP" altLang="en-US" b="1" dirty="0"/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3476764" y="2355343"/>
            <a:ext cx="52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YES</a:t>
            </a:r>
            <a:endParaRPr kumimoji="1" lang="ja-JP" altLang="en-US" b="1" dirty="0"/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3940860" y="6055863"/>
            <a:ext cx="4049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At night, you can use the result of</a:t>
            </a:r>
            <a:r>
              <a:rPr kumimoji="1" lang="ja-JP" altLang="en-US" dirty="0" smtClean="0"/>
              <a:t> </a:t>
            </a:r>
            <a:r>
              <a:rPr kumimoji="1" lang="en-US" altLang="ja-JP" dirty="0" err="1" smtClean="0"/>
              <a:t>votting</a:t>
            </a:r>
            <a:endParaRPr kumimoji="1" lang="ja-JP" altLang="en-US" dirty="0"/>
          </a:p>
        </p:txBody>
      </p:sp>
      <p:sp>
        <p:nvSpPr>
          <p:cNvPr id="123" name="矢印: 右 122"/>
          <p:cNvSpPr/>
          <p:nvPr/>
        </p:nvSpPr>
        <p:spPr>
          <a:xfrm rot="14015892">
            <a:off x="3003375" y="5402186"/>
            <a:ext cx="1454290" cy="192804"/>
          </a:xfrm>
          <a:prstGeom prst="rightArrow">
            <a:avLst>
              <a:gd name="adj1" fmla="val 50000"/>
              <a:gd name="adj2" fmla="val 7574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257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Return of each method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void</a:t>
            </a:r>
            <a:br>
              <a:rPr lang="en-US" altLang="ja-JP" dirty="0"/>
            </a:b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/>
              <a:t/>
            </a:r>
            <a:br>
              <a:rPr lang="en-US" altLang="ja-JP" dirty="0"/>
            </a:br>
            <a:endParaRPr lang="en-US" altLang="ja-JP" dirty="0"/>
          </a:p>
          <a:p>
            <a:r>
              <a:rPr lang="en-US" altLang="ja-JP" dirty="0"/>
              <a:t>String</a:t>
            </a:r>
            <a:br>
              <a:rPr lang="en-US" altLang="ja-JP" dirty="0"/>
            </a:br>
            <a:endParaRPr lang="en-US" altLang="ja-JP" dirty="0"/>
          </a:p>
          <a:p>
            <a:r>
              <a:rPr lang="en-US" altLang="ja-JP" dirty="0"/>
              <a:t>Agent</a:t>
            </a:r>
            <a:r>
              <a:rPr lang="ja-JP" altLang="en-US" dirty="0" smtClean="0"/>
              <a:t>（</a:t>
            </a:r>
            <a:r>
              <a:rPr lang="en-US" altLang="ja-JP" dirty="0" smtClean="0"/>
              <a:t>method to select target agent</a:t>
            </a:r>
            <a:r>
              <a:rPr lang="ja-JP" altLang="en-US" dirty="0" smtClean="0"/>
              <a:t>）</a:t>
            </a:r>
            <a:r>
              <a:rPr lang="en-US" altLang="ja-JP" dirty="0"/>
              <a:t/>
            </a:r>
            <a:br>
              <a:rPr lang="en-US" altLang="ja-JP" dirty="0"/>
            </a:br>
            <a:endParaRPr lang="en-US" altLang="ja-JP" dirty="0"/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97996"/>
              </p:ext>
            </p:extLst>
          </p:nvPr>
        </p:nvGraphicFramePr>
        <p:xfrm>
          <a:off x="899591" y="2089891"/>
          <a:ext cx="6816245" cy="2072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4376">
                  <a:extLst>
                    <a:ext uri="{9D8B030D-6E8A-4147-A177-3AD203B41FA5}">
                      <a16:colId xmlns="" xmlns:a16="http://schemas.microsoft.com/office/drawing/2014/main" val="385441432"/>
                    </a:ext>
                  </a:extLst>
                </a:gridCol>
                <a:gridCol w="3431869">
                  <a:extLst>
                    <a:ext uri="{9D8B030D-6E8A-4147-A177-3AD203B41FA5}">
                      <a16:colId xmlns="" xmlns:a16="http://schemas.microsoft.com/office/drawing/2014/main" val="418237536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800" dirty="0"/>
                        <a:t>initialize(</a:t>
                      </a:r>
                      <a:r>
                        <a:rPr lang="en-US" altLang="ja-JP" sz="2800" dirty="0" err="1"/>
                        <a:t>GameInfo</a:t>
                      </a:r>
                      <a:r>
                        <a:rPr lang="en-US" altLang="ja-JP" sz="2800" dirty="0"/>
                        <a:t>,</a:t>
                      </a:r>
                      <a:r>
                        <a:rPr lang="en-US" altLang="ja-JP" sz="2800" baseline="0" dirty="0"/>
                        <a:t> </a:t>
                      </a:r>
                      <a:r>
                        <a:rPr lang="en-US" altLang="ja-JP" sz="2800" dirty="0" err="1"/>
                        <a:t>GameSetting</a:t>
                      </a:r>
                      <a:r>
                        <a:rPr lang="en-US" altLang="ja-JP" sz="2800" dirty="0"/>
                        <a:t>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ja-JP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0445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n"/>
                      </a:pPr>
                      <a:r>
                        <a:rPr kumimoji="1" lang="en-US" altLang="ja-JP" sz="2800" dirty="0"/>
                        <a:t>update(</a:t>
                      </a:r>
                      <a:r>
                        <a:rPr kumimoji="1" lang="en-US" altLang="ja-JP" sz="2800" dirty="0" err="1"/>
                        <a:t>GameInfo</a:t>
                      </a:r>
                      <a:r>
                        <a:rPr kumimoji="1" lang="en-US" altLang="ja-JP" sz="2800" dirty="0"/>
                        <a:t>)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9768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n"/>
                      </a:pPr>
                      <a:r>
                        <a:rPr kumimoji="1" lang="en-US" altLang="ja-JP" sz="2800" dirty="0" err="1"/>
                        <a:t>dayStart</a:t>
                      </a:r>
                      <a:r>
                        <a:rPr kumimoji="1" lang="en-US" altLang="ja-JP" sz="2800" dirty="0"/>
                        <a:t>()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02858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n"/>
                      </a:pPr>
                      <a:r>
                        <a:rPr kumimoji="1" lang="en-US" altLang="ja-JP" sz="2800" dirty="0"/>
                        <a:t>finish()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80091980"/>
                  </a:ext>
                </a:extLst>
              </a:tr>
            </a:tbl>
          </a:graphicData>
        </a:graphic>
      </p:graphicFrame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83643"/>
              </p:ext>
            </p:extLst>
          </p:nvPr>
        </p:nvGraphicFramePr>
        <p:xfrm>
          <a:off x="899591" y="5797483"/>
          <a:ext cx="7560839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0646">
                  <a:extLst>
                    <a:ext uri="{9D8B030D-6E8A-4147-A177-3AD203B41FA5}">
                      <a16:colId xmlns="" xmlns:a16="http://schemas.microsoft.com/office/drawing/2014/main" val="385441432"/>
                    </a:ext>
                  </a:extLst>
                </a:gridCol>
                <a:gridCol w="1876731">
                  <a:extLst>
                    <a:ext uri="{9D8B030D-6E8A-4147-A177-3AD203B41FA5}">
                      <a16:colId xmlns="" xmlns:a16="http://schemas.microsoft.com/office/drawing/2014/main" val="4182375363"/>
                    </a:ext>
                  </a:extLst>
                </a:gridCol>
                <a:gridCol w="1876731">
                  <a:extLst>
                    <a:ext uri="{9D8B030D-6E8A-4147-A177-3AD203B41FA5}">
                      <a16:colId xmlns="" xmlns:a16="http://schemas.microsoft.com/office/drawing/2014/main" val="2833347502"/>
                    </a:ext>
                  </a:extLst>
                </a:gridCol>
                <a:gridCol w="1876731">
                  <a:extLst>
                    <a:ext uri="{9D8B030D-6E8A-4147-A177-3AD203B41FA5}">
                      <a16:colId xmlns="" xmlns:a16="http://schemas.microsoft.com/office/drawing/2014/main" val="3730512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800" dirty="0"/>
                        <a:t>vote()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800" dirty="0"/>
                        <a:t>attack()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800" dirty="0"/>
                        <a:t>divine()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800" dirty="0"/>
                        <a:t>guard()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0445671"/>
                  </a:ext>
                </a:extLst>
              </a:tr>
            </a:tbl>
          </a:graphicData>
        </a:graphic>
      </p:graphicFrame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282042"/>
              </p:ext>
            </p:extLst>
          </p:nvPr>
        </p:nvGraphicFramePr>
        <p:xfrm>
          <a:off x="899593" y="4639395"/>
          <a:ext cx="7560837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8091">
                  <a:extLst>
                    <a:ext uri="{9D8B030D-6E8A-4147-A177-3AD203B41FA5}">
                      <a16:colId xmlns="" xmlns:a16="http://schemas.microsoft.com/office/drawing/2014/main" val="385441432"/>
                    </a:ext>
                  </a:extLst>
                </a:gridCol>
                <a:gridCol w="2496373">
                  <a:extLst>
                    <a:ext uri="{9D8B030D-6E8A-4147-A177-3AD203B41FA5}">
                      <a16:colId xmlns="" xmlns:a16="http://schemas.microsoft.com/office/drawing/2014/main" val="4182375363"/>
                    </a:ext>
                  </a:extLst>
                </a:gridCol>
                <a:gridCol w="2496373">
                  <a:extLst>
                    <a:ext uri="{9D8B030D-6E8A-4147-A177-3AD203B41FA5}">
                      <a16:colId xmlns="" xmlns:a16="http://schemas.microsoft.com/office/drawing/2014/main" val="28333475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800" dirty="0" err="1"/>
                        <a:t>getName</a:t>
                      </a:r>
                      <a:r>
                        <a:rPr lang="en-US" altLang="ja-JP" sz="28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800" dirty="0"/>
                        <a:t>talk()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800" dirty="0"/>
                        <a:t>whisper()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0445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84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the</a:t>
            </a:r>
            <a:r>
              <a:rPr kumimoji="1" lang="en-US" altLang="ja-JP" dirty="0" smtClean="0"/>
              <a:t> Seer Agent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AbstractSeer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T</a:t>
            </a:r>
            <a:r>
              <a:rPr kumimoji="1" lang="en-US" altLang="ja-JP" dirty="0" smtClean="0"/>
              <a:t>he following methods are not inherited:</a:t>
            </a:r>
          </a:p>
          <a:p>
            <a:pPr marL="457200" lvl="1" indent="0">
              <a:buNone/>
            </a:pPr>
            <a:r>
              <a:rPr kumimoji="1" lang="en-US" altLang="ja-JP" dirty="0" smtClean="0"/>
              <a:t> attack</a:t>
            </a:r>
            <a:r>
              <a:rPr kumimoji="1" lang="en-US" altLang="ja-JP" dirty="0"/>
              <a:t>(), guard(), </a:t>
            </a:r>
            <a:r>
              <a:rPr kumimoji="1" lang="en-US" altLang="ja-JP" dirty="0" smtClean="0"/>
              <a:t>whispe</a:t>
            </a:r>
            <a:r>
              <a:rPr lang="en-US" altLang="ja-JP" dirty="0" smtClean="0"/>
              <a:t>r(). They are useless for seer. </a:t>
            </a:r>
            <a:endParaRPr lang="en-US" altLang="ja-JP" dirty="0"/>
          </a:p>
          <a:p>
            <a:r>
              <a:rPr lang="en-US" altLang="ja-JP" dirty="0" smtClean="0"/>
              <a:t>Implement other methods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7798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FFFFFF"/>
                </a:solidFill>
              </a:rPr>
              <a:t>Let’s </a:t>
            </a:r>
            <a:r>
              <a:rPr lang="en-US" altLang="ja-JP" dirty="0" smtClean="0">
                <a:solidFill>
                  <a:srgbClr val="FFFFFF"/>
                </a:solidFill>
              </a:rPr>
              <a:t>create the seer </a:t>
            </a:r>
            <a:r>
              <a:rPr lang="en-US" altLang="ja-JP" dirty="0">
                <a:solidFill>
                  <a:srgbClr val="FFFFFF"/>
                </a:solidFill>
              </a:rPr>
              <a:t>agent</a:t>
            </a:r>
            <a:endParaRPr lang="ja-JP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26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Download the </a:t>
            </a:r>
            <a:r>
              <a:rPr lang="en-US" altLang="ja-JP" dirty="0" smtClean="0"/>
              <a:t>code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700808"/>
            <a:ext cx="8507288" cy="4525963"/>
          </a:xfrm>
        </p:spPr>
        <p:txBody>
          <a:bodyPr>
            <a:normAutofit/>
          </a:bodyPr>
          <a:lstStyle/>
          <a:p>
            <a:r>
              <a:rPr lang="en-US" altLang="ja-JP" dirty="0" smtClean="0">
                <a:hlinkClick r:id="rId2"/>
              </a:rPr>
              <a:t>https</a:t>
            </a:r>
            <a:r>
              <a:rPr lang="en-US" altLang="ja-JP" dirty="0">
                <a:hlinkClick r:id="rId2"/>
              </a:rPr>
              <a:t>://</a:t>
            </a:r>
            <a:r>
              <a:rPr lang="en-US" altLang="ja-JP" dirty="0" smtClean="0">
                <a:hlinkClick r:id="rId2"/>
              </a:rPr>
              <a:t>github.com/sonodaatom/aiwolf_demo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Code and Document are available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5873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Implementation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Define fields and utility methods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Implement </a:t>
            </a:r>
            <a:r>
              <a:rPr lang="en-US" altLang="ja-JP" dirty="0" smtClean="0"/>
              <a:t>[</a:t>
            </a:r>
            <a:r>
              <a:rPr lang="en-US" altLang="ja-JP" dirty="0" err="1" smtClean="0"/>
              <a:t>getName</a:t>
            </a:r>
            <a:r>
              <a:rPr lang="en-US" altLang="ja-JP" dirty="0" smtClean="0"/>
              <a:t>], [update]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Implement </a:t>
            </a:r>
            <a:r>
              <a:rPr lang="en-US" altLang="ja-JP" dirty="0" smtClean="0"/>
              <a:t>[initialize]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Implement </a:t>
            </a:r>
            <a:r>
              <a:rPr lang="en-US" altLang="ja-JP" dirty="0" smtClean="0"/>
              <a:t>[</a:t>
            </a:r>
            <a:r>
              <a:rPr lang="en-US" altLang="ja-JP" dirty="0" err="1" smtClean="0"/>
              <a:t>dayStart</a:t>
            </a:r>
            <a:r>
              <a:rPr lang="en-US" altLang="ja-JP" dirty="0"/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Implement </a:t>
            </a:r>
            <a:r>
              <a:rPr lang="en-US" altLang="ja-JP" dirty="0" smtClean="0"/>
              <a:t>[</a:t>
            </a:r>
            <a:r>
              <a:rPr kumimoji="1" lang="en-US" altLang="ja-JP" dirty="0" smtClean="0"/>
              <a:t>vote]</a:t>
            </a:r>
            <a:r>
              <a:rPr lang="ja-JP" altLang="en-US" dirty="0" smtClean="0"/>
              <a:t>：</a:t>
            </a:r>
            <a:r>
              <a:rPr lang="en-US" altLang="ja-JP" dirty="0" smtClean="0"/>
              <a:t>voting depends on the result of divining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Implement [divine]</a:t>
            </a:r>
            <a:r>
              <a:rPr lang="ja-JP" altLang="en-US" dirty="0" smtClean="0"/>
              <a:t>：</a:t>
            </a:r>
            <a:r>
              <a:rPr lang="en-US" altLang="ja-JP" dirty="0" smtClean="0"/>
              <a:t>divining randomly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Implement </a:t>
            </a:r>
            <a:r>
              <a:rPr kumimoji="1" lang="en-US" altLang="ja-JP" dirty="0" smtClean="0"/>
              <a:t>[talk</a:t>
            </a:r>
            <a:r>
              <a:rPr lang="en-US" altLang="ja-JP" dirty="0"/>
              <a:t>]</a:t>
            </a:r>
            <a:r>
              <a:rPr lang="ja-JP" altLang="en-US" dirty="0" smtClean="0"/>
              <a:t>：</a:t>
            </a:r>
            <a:r>
              <a:rPr kumimoji="1" lang="en-US" altLang="ja-JP" dirty="0" smtClean="0"/>
              <a:t>coming-out</a:t>
            </a:r>
            <a:r>
              <a:rPr kumimoji="1" lang="ja-JP" altLang="en-US" dirty="0" smtClean="0"/>
              <a:t>，</a:t>
            </a:r>
            <a:r>
              <a:rPr kumimoji="1" lang="en-US" altLang="ja-JP" dirty="0" smtClean="0"/>
              <a:t>talking about the </a:t>
            </a:r>
            <a:r>
              <a:rPr lang="en-US" altLang="ja-JP" dirty="0" smtClean="0"/>
              <a:t>result </a:t>
            </a:r>
            <a:r>
              <a:rPr lang="en-US" altLang="ja-JP" dirty="0"/>
              <a:t>of </a:t>
            </a:r>
            <a:r>
              <a:rPr lang="en-US" altLang="ja-JP" dirty="0" smtClean="0"/>
              <a:t>divining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7335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Implementation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rgbClr val="FFFF00"/>
                </a:solidFill>
              </a:rPr>
              <a:t>Define fields and utility methods</a:t>
            </a:r>
            <a:endParaRPr lang="en-US" altLang="ja-JP" dirty="0">
              <a:solidFill>
                <a:srgbClr val="FF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getName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], [update]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[initialize]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dayStart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vote]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voting depends on the result of divining</a:t>
            </a:r>
            <a:endParaRPr kumimoji="1"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[divine]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 randomly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[talk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coming-out</a:t>
            </a:r>
            <a:r>
              <a:rPr kumimoji="1" lang="ja-JP" altLang="en-US" dirty="0" smtClean="0">
                <a:solidFill>
                  <a:schemeClr val="tx1">
                    <a:lumMod val="50000"/>
                  </a:schemeClr>
                </a:solidFill>
              </a:rPr>
              <a:t>，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talking about the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result 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of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8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Download the platform</a:t>
            </a:r>
            <a:r>
              <a:rPr kumimoji="1" lang="ja-JP" altLang="en-US" dirty="0" smtClean="0"/>
              <a:t>（１）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700808"/>
            <a:ext cx="8178807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Visit http://</a:t>
            </a:r>
            <a:r>
              <a:rPr lang="en-US" altLang="ja-JP" dirty="0" err="1"/>
              <a:t>aiwolf.org</a:t>
            </a:r>
            <a:r>
              <a:rPr lang="en-US" altLang="ja-JP" dirty="0"/>
              <a:t>/</a:t>
            </a:r>
            <a:r>
              <a:rPr lang="en-US" altLang="ja-JP" dirty="0" err="1"/>
              <a:t>en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Click  “Developer”</a:t>
            </a:r>
            <a:r>
              <a:rPr lang="ja-JP" altLang="en-US" dirty="0" smtClean="0"/>
              <a:t>　</a:t>
            </a:r>
            <a:endParaRPr lang="en-US" altLang="ja-JP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523" y="2571403"/>
            <a:ext cx="5004048" cy="3285562"/>
          </a:xfrm>
          <a:prstGeom prst="rect">
            <a:avLst/>
          </a:prstGeom>
        </p:spPr>
      </p:pic>
      <p:sp>
        <p:nvSpPr>
          <p:cNvPr id="11" name="左矢印 10"/>
          <p:cNvSpPr/>
          <p:nvPr/>
        </p:nvSpPr>
        <p:spPr>
          <a:xfrm>
            <a:off x="7236296" y="3284984"/>
            <a:ext cx="504056" cy="216024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533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Field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31530"/>
            <a:ext cx="8229600" cy="4805782"/>
          </a:xfrm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r>
              <a:rPr lang="en-US" altLang="ja-JP" sz="2000" dirty="0"/>
              <a:t>    /** me */</a:t>
            </a:r>
          </a:p>
          <a:p>
            <a:r>
              <a:rPr lang="en-US" altLang="ja-JP" sz="2000" dirty="0"/>
              <a:t>    Agent me;</a:t>
            </a:r>
          </a:p>
          <a:p>
            <a:r>
              <a:rPr lang="en-US" altLang="ja-JP" sz="2000" dirty="0"/>
              <a:t>    /** newest </a:t>
            </a:r>
            <a:r>
              <a:rPr lang="en-US" altLang="ja-JP" sz="2000" dirty="0" err="1"/>
              <a:t>GameInfo</a:t>
            </a:r>
            <a:r>
              <a:rPr lang="en-US" altLang="ja-JP" sz="2000" dirty="0"/>
              <a:t> */</a:t>
            </a:r>
          </a:p>
          <a:p>
            <a:r>
              <a:rPr lang="en-US" altLang="ja-JP" sz="2000" dirty="0"/>
              <a:t>    </a:t>
            </a:r>
            <a:r>
              <a:rPr lang="en-US" altLang="ja-JP" sz="2000" dirty="0" err="1"/>
              <a:t>GameInfo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currentGameInfo</a:t>
            </a:r>
            <a:r>
              <a:rPr lang="en-US" altLang="ja-JP" sz="2000" dirty="0"/>
              <a:t>;</a:t>
            </a:r>
          </a:p>
          <a:p>
            <a:r>
              <a:rPr lang="en-US" altLang="ja-JP" sz="2000" dirty="0"/>
              <a:t>    /** list of divining results which have never reported */</a:t>
            </a:r>
          </a:p>
          <a:p>
            <a:r>
              <a:rPr lang="en-US" altLang="ja-JP" sz="2000" dirty="0"/>
              <a:t>    </a:t>
            </a:r>
            <a:r>
              <a:rPr lang="en-US" altLang="ja-JP" sz="2000" dirty="0" err="1"/>
              <a:t>Deque</a:t>
            </a:r>
            <a:r>
              <a:rPr lang="en-US" altLang="ja-JP" sz="2000" dirty="0"/>
              <a:t>&lt;Judge&gt; </a:t>
            </a:r>
            <a:r>
              <a:rPr lang="en-US" altLang="ja-JP" sz="2000" dirty="0" err="1"/>
              <a:t>myDivinationQueue</a:t>
            </a:r>
            <a:r>
              <a:rPr lang="en-US" altLang="ja-JP" sz="2000" dirty="0"/>
              <a:t> = new </a:t>
            </a:r>
            <a:r>
              <a:rPr lang="en-US" altLang="ja-JP" sz="2000" dirty="0" err="1"/>
              <a:t>LinkedList</a:t>
            </a:r>
            <a:r>
              <a:rPr lang="en-US" altLang="ja-JP" sz="2000" dirty="0"/>
              <a:t>&lt;&gt;();</a:t>
            </a:r>
          </a:p>
          <a:p>
            <a:r>
              <a:rPr lang="en-US" altLang="ja-JP" sz="2000" dirty="0"/>
              <a:t>    /** list of human */</a:t>
            </a:r>
          </a:p>
          <a:p>
            <a:r>
              <a:rPr lang="en-US" altLang="ja-JP" sz="2000" dirty="0"/>
              <a:t>    List&lt;Agent&gt; </a:t>
            </a:r>
            <a:r>
              <a:rPr lang="en-US" altLang="ja-JP" sz="2000" dirty="0" err="1"/>
              <a:t>whiteList</a:t>
            </a:r>
            <a:r>
              <a:rPr lang="en-US" altLang="ja-JP" sz="2000" dirty="0"/>
              <a:t> = new </a:t>
            </a:r>
            <a:r>
              <a:rPr lang="en-US" altLang="ja-JP" sz="2000" dirty="0" err="1"/>
              <a:t>ArrayList</a:t>
            </a:r>
            <a:r>
              <a:rPr lang="en-US" altLang="ja-JP" sz="2000" dirty="0"/>
              <a:t>&lt;&gt;();</a:t>
            </a:r>
          </a:p>
          <a:p>
            <a:r>
              <a:rPr lang="en-US" altLang="ja-JP" sz="2000" dirty="0"/>
              <a:t>    /** list of </a:t>
            </a:r>
            <a:r>
              <a:rPr lang="en-US" altLang="ja-JP" sz="2000" u="sng" dirty="0"/>
              <a:t>werewolf</a:t>
            </a:r>
            <a:r>
              <a:rPr lang="en-US" altLang="ja-JP" sz="2000" dirty="0"/>
              <a:t> */</a:t>
            </a:r>
          </a:p>
          <a:p>
            <a:r>
              <a:rPr lang="en-US" altLang="ja-JP" sz="2000" dirty="0"/>
              <a:t>    List&lt;Agent&gt; </a:t>
            </a:r>
            <a:r>
              <a:rPr lang="en-US" altLang="ja-JP" sz="2000" dirty="0" err="1"/>
              <a:t>blackList</a:t>
            </a:r>
            <a:r>
              <a:rPr lang="en-US" altLang="ja-JP" sz="2000" dirty="0"/>
              <a:t> = new </a:t>
            </a:r>
            <a:r>
              <a:rPr lang="en-US" altLang="ja-JP" sz="2000" dirty="0" err="1"/>
              <a:t>ArrayList</a:t>
            </a:r>
            <a:r>
              <a:rPr lang="en-US" altLang="ja-JP" sz="2000" dirty="0"/>
              <a:t>&lt;&gt;();</a:t>
            </a:r>
          </a:p>
          <a:p>
            <a:r>
              <a:rPr lang="en-US" altLang="ja-JP" sz="2000" dirty="0"/>
              <a:t>    /** list of gray */</a:t>
            </a:r>
          </a:p>
          <a:p>
            <a:r>
              <a:rPr lang="en-US" altLang="ja-JP" sz="2000" dirty="0"/>
              <a:t>    List&lt;Agent&gt; </a:t>
            </a:r>
            <a:r>
              <a:rPr lang="en-US" altLang="ja-JP" sz="2000" dirty="0" err="1"/>
              <a:t>grayList</a:t>
            </a:r>
            <a:r>
              <a:rPr lang="en-US" altLang="ja-JP" sz="2000" dirty="0"/>
              <a:t>;</a:t>
            </a:r>
          </a:p>
          <a:p>
            <a:r>
              <a:rPr lang="en-US" altLang="ja-JP" sz="2000" dirty="0"/>
              <a:t>    /** whether you have done coming-out or not */</a:t>
            </a:r>
          </a:p>
          <a:p>
            <a:r>
              <a:rPr lang="en-US" altLang="ja-JP" sz="2000" dirty="0"/>
              <a:t>    </a:t>
            </a:r>
            <a:r>
              <a:rPr lang="en-US" altLang="ja-JP" sz="2000" dirty="0" err="1"/>
              <a:t>boolean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isCO</a:t>
            </a:r>
            <a:r>
              <a:rPr lang="en-US" altLang="ja-JP" sz="2000" dirty="0"/>
              <a:t> = false;</a:t>
            </a:r>
          </a:p>
          <a:p>
            <a:r>
              <a:rPr lang="en-US" altLang="ja-JP" sz="2000" dirty="0"/>
              <a:t>    /** </a:t>
            </a:r>
            <a:r>
              <a:rPr lang="en-US" altLang="ja-JP" sz="2000" dirty="0" err="1"/>
              <a:t>GameInfo.talkList</a:t>
            </a:r>
            <a:r>
              <a:rPr lang="en-US" altLang="ja-JP" sz="2000" dirty="0"/>
              <a:t> */</a:t>
            </a:r>
          </a:p>
          <a:p>
            <a:r>
              <a:rPr lang="en-US" altLang="ja-JP" sz="2000" dirty="0"/>
              <a:t>    </a:t>
            </a:r>
            <a:r>
              <a:rPr lang="en-US" altLang="ja-JP" sz="2000" dirty="0" err="1"/>
              <a:t>int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talkListHead</a:t>
            </a:r>
            <a:r>
              <a:rPr lang="en-US" altLang="ja-JP" sz="2000" dirty="0"/>
              <a:t>; // initialize at </a:t>
            </a:r>
            <a:r>
              <a:rPr lang="en-US" altLang="ja-JP" sz="2000" dirty="0" err="1"/>
              <a:t>dayStart</a:t>
            </a:r>
            <a:r>
              <a:rPr lang="en-US" altLang="ja-JP" sz="2000" dirty="0"/>
              <a:t>()</a:t>
            </a:r>
          </a:p>
          <a:p>
            <a:r>
              <a:rPr lang="en-US" altLang="ja-JP" sz="2000" dirty="0"/>
              <a:t>    /** Coming-out information */</a:t>
            </a:r>
          </a:p>
          <a:p>
            <a:r>
              <a:rPr lang="en-US" altLang="ja-JP" sz="2000" dirty="0"/>
              <a:t>    Map&lt;Agent, Role&gt; </a:t>
            </a:r>
            <a:r>
              <a:rPr lang="en-US" altLang="ja-JP" sz="2000" dirty="0" err="1"/>
              <a:t>comingoutMap</a:t>
            </a:r>
            <a:r>
              <a:rPr lang="en-US" altLang="ja-JP" sz="2000" dirty="0"/>
              <a:t> = new </a:t>
            </a:r>
            <a:r>
              <a:rPr lang="en-US" altLang="ja-JP" sz="2000" dirty="0" err="1"/>
              <a:t>HashMap</a:t>
            </a:r>
            <a:r>
              <a:rPr lang="en-US" altLang="ja-JP" sz="2000" dirty="0"/>
              <a:t>&lt;&gt;(); // initialize at initialize</a:t>
            </a:r>
          </a:p>
        </p:txBody>
      </p:sp>
    </p:spTree>
    <p:extLst>
      <p:ext uri="{BB962C8B-B14F-4D97-AF65-F5344CB8AC3E}">
        <p14:creationId xmlns:p14="http://schemas.microsoft.com/office/powerpoint/2010/main" val="30137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Utility method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17750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s-IS" altLang="ja-JP" sz="1800" dirty="0"/>
              <a:t>/** whether agent is alive or not */</a:t>
            </a:r>
          </a:p>
          <a:p>
            <a:pPr marL="0" indent="0">
              <a:buNone/>
            </a:pPr>
            <a:r>
              <a:rPr lang="is-IS" altLang="ja-JP" sz="1800" dirty="0"/>
              <a:t>    boolean isAlive(Agent agent) {</a:t>
            </a:r>
          </a:p>
          <a:p>
            <a:pPr marL="0" indent="0">
              <a:buNone/>
            </a:pPr>
            <a:r>
              <a:rPr lang="is-IS" altLang="ja-JP" sz="1800" dirty="0"/>
              <a:t>        return currentGameInfo.getAliveAgentList().contains(agent);</a:t>
            </a:r>
          </a:p>
          <a:p>
            <a:pPr marL="0" indent="0">
              <a:buNone/>
            </a:pPr>
            <a:r>
              <a:rPr lang="is-IS" altLang="ja-JP" sz="1800" dirty="0"/>
              <a:t>    }</a:t>
            </a:r>
          </a:p>
          <a:p>
            <a:pPr marL="0" indent="0">
              <a:buNone/>
            </a:pPr>
            <a:r>
              <a:rPr lang="is-IS" altLang="ja-JP" sz="1800" dirty="0"/>
              <a:t> </a:t>
            </a:r>
          </a:p>
          <a:p>
            <a:pPr marL="0" indent="0">
              <a:buNone/>
            </a:pPr>
            <a:r>
              <a:rPr lang="is-IS" altLang="ja-JP" sz="1800" dirty="0"/>
              <a:t>    /** return form list at random */</a:t>
            </a:r>
          </a:p>
          <a:p>
            <a:pPr marL="0" indent="0">
              <a:buNone/>
            </a:pPr>
            <a:r>
              <a:rPr lang="is-IS" altLang="ja-JP" sz="1800" dirty="0"/>
              <a:t>    &lt;T&gt; T randomSelect(List&lt;T&gt; list) {</a:t>
            </a:r>
          </a:p>
          <a:p>
            <a:pPr marL="0" indent="0">
              <a:buNone/>
            </a:pPr>
            <a:r>
              <a:rPr lang="is-IS" altLang="ja-JP" sz="1800" dirty="0"/>
              <a:t>        if (list.isEmpty()) {</a:t>
            </a:r>
          </a:p>
          <a:p>
            <a:pPr marL="0" indent="0">
              <a:buNone/>
            </a:pPr>
            <a:r>
              <a:rPr lang="is-IS" altLang="ja-JP" sz="1800" dirty="0"/>
              <a:t>            return null;</a:t>
            </a:r>
          </a:p>
          <a:p>
            <a:pPr marL="0" indent="0">
              <a:buNone/>
            </a:pPr>
            <a:r>
              <a:rPr lang="is-IS" altLang="ja-JP" sz="1800" dirty="0"/>
              <a:t>        } else {</a:t>
            </a:r>
          </a:p>
          <a:p>
            <a:pPr marL="0" indent="0">
              <a:buNone/>
            </a:pPr>
            <a:r>
              <a:rPr lang="is-IS" altLang="ja-JP" sz="1800" dirty="0"/>
              <a:t>            return list.get((int) (Math.random() * list.size()));</a:t>
            </a:r>
          </a:p>
          <a:p>
            <a:pPr marL="0" indent="0">
              <a:buNone/>
            </a:pPr>
            <a:r>
              <a:rPr lang="is-IS" altLang="ja-JP" sz="1800" dirty="0"/>
              <a:t>        }</a:t>
            </a:r>
          </a:p>
          <a:p>
            <a:pPr marL="0" indent="0">
              <a:buNone/>
            </a:pPr>
            <a:r>
              <a:rPr lang="is-IS" altLang="ja-JP" sz="1800" dirty="0"/>
              <a:t>    }</a:t>
            </a:r>
          </a:p>
          <a:p>
            <a:endParaRPr lang="is-I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95913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Implementation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Define fields and utility methods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rgbClr val="FFFF00"/>
                </a:solidFill>
              </a:rPr>
              <a:t>Implement </a:t>
            </a:r>
            <a:r>
              <a:rPr lang="en-US" altLang="ja-JP" dirty="0" smtClean="0">
                <a:solidFill>
                  <a:srgbClr val="FFFF00"/>
                </a:solidFill>
              </a:rPr>
              <a:t>[</a:t>
            </a:r>
            <a:r>
              <a:rPr lang="en-US" altLang="ja-JP" dirty="0" err="1" smtClean="0">
                <a:solidFill>
                  <a:srgbClr val="FFFF00"/>
                </a:solidFill>
              </a:rPr>
              <a:t>getName</a:t>
            </a:r>
            <a:r>
              <a:rPr lang="en-US" altLang="ja-JP" dirty="0" smtClean="0">
                <a:solidFill>
                  <a:srgbClr val="FFFF00"/>
                </a:solidFill>
              </a:rPr>
              <a:t>], [update]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[initialize]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dayStart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vote]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voting depends on the result of divining</a:t>
            </a:r>
            <a:endParaRPr kumimoji="1"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[divine]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 randomly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[talk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coming-out</a:t>
            </a:r>
            <a:r>
              <a:rPr kumimoji="1" lang="ja-JP" altLang="en-US" dirty="0" smtClean="0">
                <a:solidFill>
                  <a:schemeClr val="tx1">
                    <a:lumMod val="50000"/>
                  </a:schemeClr>
                </a:solidFill>
              </a:rPr>
              <a:t>，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talking about the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result 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of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3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getName</a:t>
            </a:r>
            <a:r>
              <a:rPr kumimoji="1" lang="en-US" altLang="ja-JP" dirty="0"/>
              <a:t>(), update</a:t>
            </a:r>
            <a:r>
              <a:rPr kumimoji="1"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309634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public String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getName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() {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   return "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DemoSeer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";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}</a:t>
            </a:r>
          </a:p>
          <a:p>
            <a:pPr marL="0" indent="0">
              <a:buNone/>
            </a:pPr>
            <a:endParaRPr lang="en-US" altLang="ja-JP" sz="2000" dirty="0">
              <a:latin typeface="Consolas" panose="020B0609020204030204" pitchFamily="49" charset="0"/>
              <a:ea typeface="ＭＳ ゴシック" panose="020B0609070205080204" pitchFamily="49" charset="-128"/>
            </a:endParaRP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public void update(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GameInfo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gameInfo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) {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   </a:t>
            </a:r>
            <a:r>
              <a:rPr lang="en-US" altLang="ja-JP" sz="2000" dirty="0" smtClean="0"/>
              <a:t>//updating </a:t>
            </a:r>
            <a:r>
              <a:rPr lang="en-US" altLang="ja-JP" sz="2000" dirty="0" err="1"/>
              <a:t>currentGameInfo</a:t>
            </a: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 smtClean="0">
                <a:latin typeface="Consolas" panose="020B0609020204030204" pitchFamily="49" charset="0"/>
                <a:ea typeface="ＭＳ ゴシック" panose="020B0609070205080204" pitchFamily="49" charset="-128"/>
              </a:rPr>
              <a:t>   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currentGameInfo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=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gameInfo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;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}</a:t>
            </a:r>
          </a:p>
          <a:p>
            <a:pPr marL="0" indent="0">
              <a:buNone/>
            </a:pPr>
            <a:endParaRPr lang="en-US" altLang="ja-JP" sz="2000" dirty="0">
              <a:latin typeface="Consolas" panose="020B0609020204030204" pitchFamily="49" charset="0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365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Implementation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Define fields and utility methods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getName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], [update]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rgbClr val="FFFF00"/>
                </a:solidFill>
              </a:rPr>
              <a:t>Implement </a:t>
            </a:r>
            <a:r>
              <a:rPr lang="en-US" altLang="ja-JP" dirty="0" smtClean="0">
                <a:solidFill>
                  <a:srgbClr val="FFFF00"/>
                </a:solidFill>
              </a:rPr>
              <a:t>[initialize]</a:t>
            </a:r>
            <a:endParaRPr lang="en-US" altLang="ja-JP" dirty="0">
              <a:solidFill>
                <a:srgbClr val="FF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dayStart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vote]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voting depends on the result of divining</a:t>
            </a:r>
            <a:endParaRPr kumimoji="1"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[divine]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 randomly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[talk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coming-out</a:t>
            </a:r>
            <a:r>
              <a:rPr kumimoji="1" lang="ja-JP" altLang="en-US" dirty="0" smtClean="0">
                <a:solidFill>
                  <a:schemeClr val="tx1">
                    <a:lumMod val="50000"/>
                  </a:schemeClr>
                </a:solidFill>
              </a:rPr>
              <a:t>，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talking about the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result 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of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12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initialize</a:t>
            </a:r>
            <a:r>
              <a:rPr kumimoji="1"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780928"/>
            <a:ext cx="8229600" cy="374441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public void initialize(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GameInfo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gameInfo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,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                     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GameSetting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gameSetting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) </a:t>
            </a:r>
            <a:r>
              <a:rPr lang="en-US" altLang="ja-JP" sz="2000" dirty="0" smtClean="0">
                <a:latin typeface="Consolas" panose="020B0609020204030204" pitchFamily="49" charset="0"/>
                <a:ea typeface="ＭＳ ゴシック" panose="020B0609070205080204" pitchFamily="49" charset="-128"/>
              </a:rPr>
              <a:t>{</a:t>
            </a:r>
          </a:p>
          <a:p>
            <a:pPr marL="0" indent="0">
              <a:buNone/>
            </a:pPr>
            <a:r>
              <a:rPr lang="en-US" altLang="ja-JP" sz="2000" dirty="0"/>
              <a:t> </a:t>
            </a:r>
            <a:r>
              <a:rPr lang="en-US" altLang="ja-JP" sz="2000" dirty="0" smtClean="0"/>
              <a:t>        </a:t>
            </a:r>
            <a:r>
              <a:rPr lang="en-US" altLang="ja-JP" sz="2000" dirty="0"/>
              <a:t> // initializing field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000" dirty="0" smtClean="0">
                <a:latin typeface="Consolas" panose="020B0609020204030204" pitchFamily="49" charset="0"/>
                <a:ea typeface="ＭＳ ゴシック" panose="020B0609070205080204" pitchFamily="49" charset="-128"/>
              </a:rPr>
              <a:t>   me 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=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gameInfo.getAgent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();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  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grayList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= new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ArrayList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&lt;&gt;(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gameInfo.getAgentList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());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  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grayList.remove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(me);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  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whiteList.clear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();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  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blackList.clear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();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  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myDivinationQueue.clear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();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}</a:t>
            </a:r>
          </a:p>
          <a:p>
            <a:pPr marL="0" indent="0">
              <a:buNone/>
            </a:pPr>
            <a:endParaRPr lang="en-US" altLang="ja-JP" sz="2000" dirty="0">
              <a:latin typeface="Consolas" panose="020B0609020204030204" pitchFamily="49" charset="0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2202" y="1417638"/>
            <a:ext cx="82345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/>
              <a:t>Initialize </a:t>
            </a:r>
            <a:r>
              <a:rPr lang="en-US" altLang="ja-JP" sz="3200" dirty="0" smtClean="0"/>
              <a:t>field</a:t>
            </a:r>
          </a:p>
          <a:p>
            <a:r>
              <a:rPr lang="en-US" altLang="ja-JP" sz="3200" dirty="0" smtClean="0">
                <a:solidFill>
                  <a:srgbClr val="FFFF00"/>
                </a:solidFill>
              </a:rPr>
              <a:t>Avoiding remaining old game information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369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Implementation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Define fields and utility methods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getName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], [update]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[initialize]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rgbClr val="FFFF00"/>
                </a:solidFill>
              </a:rPr>
              <a:t>Implement </a:t>
            </a:r>
            <a:r>
              <a:rPr lang="en-US" altLang="ja-JP" dirty="0" smtClean="0">
                <a:solidFill>
                  <a:srgbClr val="FFFF00"/>
                </a:solidFill>
              </a:rPr>
              <a:t>[</a:t>
            </a:r>
            <a:r>
              <a:rPr lang="en-US" altLang="ja-JP" dirty="0" err="1" smtClean="0">
                <a:solidFill>
                  <a:srgbClr val="FFFF00"/>
                </a:solidFill>
              </a:rPr>
              <a:t>dayStart</a:t>
            </a:r>
            <a:r>
              <a:rPr lang="en-US" altLang="ja-JP" dirty="0">
                <a:solidFill>
                  <a:srgbClr val="FFFF00"/>
                </a:solidFill>
              </a:rPr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vote]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voting depends on the result of divining</a:t>
            </a:r>
            <a:endParaRPr kumimoji="1"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[divine]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 randomly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[talk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coming-out</a:t>
            </a:r>
            <a:r>
              <a:rPr kumimoji="1" lang="ja-JP" altLang="en-US" dirty="0" smtClean="0">
                <a:solidFill>
                  <a:schemeClr val="tx1">
                    <a:lumMod val="50000"/>
                  </a:schemeClr>
                </a:solidFill>
              </a:rPr>
              <a:t>，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talking about the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result 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of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18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dayStart</a:t>
            </a:r>
            <a:r>
              <a:rPr kumimoji="1"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752528"/>
          </a:xfrm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s-IS" altLang="ja-JP" sz="2000" dirty="0"/>
              <a:t>public void dayStart() </a:t>
            </a:r>
            <a:r>
              <a:rPr lang="is-IS" altLang="ja-JP" sz="2000" dirty="0" smtClean="0"/>
              <a:t>{</a:t>
            </a:r>
          </a:p>
          <a:p>
            <a:pPr marL="0" indent="0">
              <a:buNone/>
            </a:pPr>
            <a:r>
              <a:rPr lang="is-IS" altLang="ja-JP" sz="2000" dirty="0"/>
              <a:t>        // getting result of divining </a:t>
            </a:r>
          </a:p>
          <a:p>
            <a:pPr marL="0" indent="0">
              <a:buNone/>
            </a:pPr>
            <a:r>
              <a:rPr lang="is-IS" altLang="ja-JP" sz="2000" dirty="0"/>
              <a:t>        Judge divination = currentGameInfo.getDivineResult();</a:t>
            </a:r>
          </a:p>
          <a:p>
            <a:pPr marL="0" indent="0">
              <a:buNone/>
            </a:pPr>
            <a:r>
              <a:rPr lang="is-IS" altLang="ja-JP" sz="2000" dirty="0"/>
              <a:t>        if (divination != null) {</a:t>
            </a:r>
          </a:p>
          <a:p>
            <a:pPr marL="0" indent="0">
              <a:buNone/>
            </a:pPr>
            <a:r>
              <a:rPr lang="is-IS" altLang="ja-JP" sz="2000" dirty="0"/>
              <a:t>            myDivinationQueue.offer(divination);</a:t>
            </a:r>
          </a:p>
          <a:p>
            <a:pPr marL="0" indent="0">
              <a:buNone/>
            </a:pPr>
            <a:r>
              <a:rPr lang="is-IS" altLang="ja-JP" sz="2000" dirty="0"/>
              <a:t>            Agent target = divination.getTarget();</a:t>
            </a:r>
          </a:p>
          <a:p>
            <a:pPr marL="0" indent="0">
              <a:buNone/>
            </a:pPr>
            <a:r>
              <a:rPr lang="is-IS" altLang="ja-JP" sz="2000" dirty="0"/>
              <a:t>            Species result = divination.getResult();</a:t>
            </a:r>
          </a:p>
          <a:p>
            <a:pPr marL="0" indent="0">
              <a:buNone/>
            </a:pPr>
            <a:r>
              <a:rPr lang="is-IS" altLang="ja-JP" sz="2000" dirty="0"/>
              <a:t>            // updating gray</a:t>
            </a:r>
            <a:r>
              <a:rPr lang="ja-JP" altLang="is-IS" sz="2000" dirty="0"/>
              <a:t>・</a:t>
            </a:r>
            <a:r>
              <a:rPr lang="is-IS" altLang="ja-JP" sz="2000" dirty="0"/>
              <a:t>white</a:t>
            </a:r>
            <a:r>
              <a:rPr lang="ja-JP" altLang="is-IS" sz="2000" dirty="0"/>
              <a:t>・</a:t>
            </a:r>
            <a:r>
              <a:rPr lang="is-IS" altLang="ja-JP" sz="2000" dirty="0"/>
              <a:t>black list</a:t>
            </a:r>
          </a:p>
          <a:p>
            <a:pPr marL="0" indent="0">
              <a:buNone/>
            </a:pPr>
            <a:r>
              <a:rPr lang="is-IS" altLang="ja-JP" sz="2000" dirty="0"/>
              <a:t>            grayList.remove(target);</a:t>
            </a:r>
          </a:p>
          <a:p>
            <a:pPr marL="0" indent="0">
              <a:buNone/>
            </a:pPr>
            <a:r>
              <a:rPr lang="is-IS" altLang="ja-JP" sz="2000" dirty="0"/>
              <a:t>            if (result == Species.HUMAN) {</a:t>
            </a:r>
          </a:p>
          <a:p>
            <a:pPr marL="0" indent="0">
              <a:buNone/>
            </a:pPr>
            <a:r>
              <a:rPr lang="is-IS" altLang="ja-JP" sz="2000" dirty="0"/>
              <a:t>                whiteList.add(target);</a:t>
            </a:r>
          </a:p>
          <a:p>
            <a:pPr marL="0" indent="0">
              <a:buNone/>
            </a:pPr>
            <a:r>
              <a:rPr lang="is-IS" altLang="ja-JP" sz="2000" dirty="0"/>
              <a:t>            } else {</a:t>
            </a:r>
          </a:p>
          <a:p>
            <a:pPr marL="0" indent="0">
              <a:buNone/>
            </a:pPr>
            <a:r>
              <a:rPr lang="is-IS" altLang="ja-JP" sz="2000" dirty="0"/>
              <a:t>                blackList.add(target);</a:t>
            </a:r>
          </a:p>
          <a:p>
            <a:pPr marL="0" indent="0">
              <a:buNone/>
            </a:pPr>
            <a:r>
              <a:rPr lang="is-IS" altLang="ja-JP" sz="2000" dirty="0"/>
              <a:t>            }</a:t>
            </a:r>
          </a:p>
          <a:p>
            <a:pPr marL="0" indent="0">
              <a:buNone/>
            </a:pPr>
            <a:r>
              <a:rPr lang="is-IS" altLang="ja-JP" sz="2000" dirty="0"/>
              <a:t>        }</a:t>
            </a:r>
          </a:p>
          <a:p>
            <a:pPr marL="0" indent="0">
              <a:buNone/>
            </a:pPr>
            <a:r>
              <a:rPr lang="is-IS" altLang="ja-JP" sz="2000" dirty="0"/>
              <a:t>        //initializing</a:t>
            </a:r>
          </a:p>
          <a:p>
            <a:pPr marL="0" indent="0">
              <a:buNone/>
            </a:pPr>
            <a:r>
              <a:rPr lang="is-IS" altLang="ja-JP" sz="2000" dirty="0"/>
              <a:t>        talkListHead=0;</a:t>
            </a:r>
          </a:p>
          <a:p>
            <a:pPr marL="0" indent="0">
              <a:buNone/>
            </a:pPr>
            <a:r>
              <a:rPr lang="is-IS" altLang="ja-JP" sz="2000" dirty="0"/>
              <a:t>    }</a:t>
            </a:r>
          </a:p>
          <a:p>
            <a:pPr marL="0" indent="0">
              <a:buNone/>
            </a:pPr>
            <a:endParaRPr lang="en-US" altLang="ja-JP" sz="2000" dirty="0">
              <a:latin typeface="Consolas" panose="020B0609020204030204" pitchFamily="49" charset="0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875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Implementation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Define fields and utility methods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getName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], [update]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[initialize]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dayStart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rgbClr val="FFFF00"/>
                </a:solidFill>
              </a:rPr>
              <a:t>Implement </a:t>
            </a:r>
            <a:r>
              <a:rPr lang="en-US" altLang="ja-JP" dirty="0" smtClean="0">
                <a:solidFill>
                  <a:srgbClr val="FFFF00"/>
                </a:solidFill>
              </a:rPr>
              <a:t>[</a:t>
            </a:r>
            <a:r>
              <a:rPr kumimoji="1" lang="en-US" altLang="ja-JP" dirty="0" smtClean="0">
                <a:solidFill>
                  <a:srgbClr val="FFFF00"/>
                </a:solidFill>
              </a:rPr>
              <a:t>vote]</a:t>
            </a:r>
            <a:r>
              <a:rPr lang="ja-JP" altLang="en-US" dirty="0" smtClean="0">
                <a:solidFill>
                  <a:srgbClr val="FFFF00"/>
                </a:solidFill>
              </a:rPr>
              <a:t>：</a:t>
            </a:r>
            <a:r>
              <a:rPr lang="en-US" altLang="ja-JP" dirty="0" smtClean="0">
                <a:solidFill>
                  <a:srgbClr val="FFFF00"/>
                </a:solidFill>
              </a:rPr>
              <a:t>voting depends on the result of divining</a:t>
            </a:r>
            <a:endParaRPr kumimoji="1" lang="en-US" altLang="ja-JP" dirty="0">
              <a:solidFill>
                <a:srgbClr val="FF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[divine]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 randomly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[talk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coming-out</a:t>
            </a:r>
            <a:r>
              <a:rPr kumimoji="1" lang="ja-JP" altLang="en-US" dirty="0" smtClean="0">
                <a:solidFill>
                  <a:schemeClr val="tx1">
                    <a:lumMod val="50000"/>
                  </a:schemeClr>
                </a:solidFill>
              </a:rPr>
              <a:t>，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talking about the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result 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of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9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vote</a:t>
            </a:r>
            <a:r>
              <a:rPr kumimoji="1"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Vote from alive werewolf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If there is no alive werewolf, vote </a:t>
            </a:r>
            <a:r>
              <a:rPr lang="en-US" altLang="ja-JP" dirty="0"/>
              <a:t>from alive </a:t>
            </a:r>
            <a:r>
              <a:rPr lang="en-US" altLang="ja-JP" dirty="0" smtClean="0"/>
              <a:t>gray agents </a:t>
            </a:r>
            <a:r>
              <a:rPr lang="en-US" altLang="ja-JP" dirty="0"/>
              <a:t>at </a:t>
            </a:r>
            <a:r>
              <a:rPr lang="en-US" altLang="ja-JP" dirty="0" smtClean="0"/>
              <a:t>random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5231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Download the </a:t>
            </a:r>
            <a:r>
              <a:rPr kumimoji="1" lang="en-US" altLang="ja-JP" dirty="0" smtClean="0"/>
              <a:t>platform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700808"/>
            <a:ext cx="8178807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Visit </a:t>
            </a:r>
            <a:r>
              <a:rPr lang="en-US" altLang="ja-JP" dirty="0" smtClean="0"/>
              <a:t>http://</a:t>
            </a:r>
            <a:r>
              <a:rPr lang="en-US" altLang="ja-JP" dirty="0" err="1" smtClean="0"/>
              <a:t>aiwolf.org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en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Click “Developer”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Click “</a:t>
            </a:r>
            <a:r>
              <a:rPr lang="en-US" altLang="ja-JP" dirty="0" err="1" smtClean="0"/>
              <a:t>AIWolf</a:t>
            </a:r>
            <a:r>
              <a:rPr lang="en-US" altLang="ja-JP" dirty="0" smtClean="0"/>
              <a:t> Platform”</a:t>
            </a: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87774"/>
            <a:ext cx="4643262" cy="3501008"/>
          </a:xfrm>
          <a:prstGeom prst="rect">
            <a:avLst/>
          </a:prstGeom>
        </p:spPr>
      </p:pic>
      <p:sp>
        <p:nvSpPr>
          <p:cNvPr id="9" name="左矢印 8"/>
          <p:cNvSpPr/>
          <p:nvPr/>
        </p:nvSpPr>
        <p:spPr>
          <a:xfrm>
            <a:off x="5868144" y="5445224"/>
            <a:ext cx="504056" cy="216024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83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vote</a:t>
            </a:r>
            <a:r>
              <a:rPr kumimoji="1"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31530"/>
            <a:ext cx="8229600" cy="5112568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s-IS" altLang="ja-JP" sz="1600" dirty="0"/>
              <a:t>public Agent vote() </a:t>
            </a:r>
            <a:r>
              <a:rPr lang="is-IS" altLang="ja-JP" sz="1600" dirty="0" smtClean="0"/>
              <a:t>{</a:t>
            </a:r>
          </a:p>
          <a:p>
            <a:pPr marL="0" indent="0">
              <a:buNone/>
            </a:pPr>
            <a:r>
              <a:rPr lang="is-IS" altLang="ja-JP" sz="1600" dirty="0"/>
              <a:t>         // list of candidates</a:t>
            </a:r>
          </a:p>
          <a:p>
            <a:pPr marL="0" indent="0">
              <a:buNone/>
            </a:pPr>
            <a:r>
              <a:rPr lang="is-IS" altLang="ja-JP" sz="1600" dirty="0"/>
              <a:t>        List&lt;Agent&gt; candidates = new ArrayList</a:t>
            </a:r>
            <a:r>
              <a:rPr lang="is-IS" altLang="ja-JP" sz="1600" dirty="0" smtClean="0"/>
              <a:t>&lt;&gt;();</a:t>
            </a:r>
            <a:endParaRPr lang="is-IS" altLang="ja-JP" sz="1600" dirty="0"/>
          </a:p>
          <a:p>
            <a:pPr marL="0" indent="0">
              <a:buNone/>
            </a:pPr>
            <a:r>
              <a:rPr lang="is-IS" altLang="ja-JP" sz="1600" dirty="0"/>
              <a:t>        // adding alive </a:t>
            </a:r>
            <a:r>
              <a:rPr lang="is-IS" altLang="ja-JP" sz="1600" u="sng" dirty="0"/>
              <a:t>werewolf</a:t>
            </a:r>
            <a:r>
              <a:rPr lang="is-IS" altLang="ja-JP" sz="1600" dirty="0"/>
              <a:t> to candidates</a:t>
            </a:r>
          </a:p>
          <a:p>
            <a:pPr marL="0" indent="0">
              <a:buNone/>
            </a:pPr>
            <a:r>
              <a:rPr lang="is-IS" altLang="ja-JP" sz="1600" dirty="0"/>
              <a:t>        for (Agent agent : blackList) {</a:t>
            </a:r>
          </a:p>
          <a:p>
            <a:pPr marL="0" indent="0">
              <a:buNone/>
            </a:pPr>
            <a:r>
              <a:rPr lang="is-IS" altLang="ja-JP" sz="1600" dirty="0"/>
              <a:t>            if (isAlive(agent)) {</a:t>
            </a:r>
          </a:p>
          <a:p>
            <a:pPr marL="0" indent="0">
              <a:buNone/>
            </a:pPr>
            <a:r>
              <a:rPr lang="is-IS" altLang="ja-JP" sz="1600" dirty="0"/>
              <a:t>                candidates.add(agent);</a:t>
            </a:r>
          </a:p>
          <a:p>
            <a:pPr marL="0" indent="0">
              <a:buNone/>
            </a:pPr>
            <a:r>
              <a:rPr lang="is-IS" altLang="ja-JP" sz="1600" dirty="0"/>
              <a:t>    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// If there is no agent in candidates, adding alive gray player to candidates</a:t>
            </a:r>
          </a:p>
          <a:p>
            <a:pPr marL="0" indent="0">
              <a:buNone/>
            </a:pPr>
            <a:r>
              <a:rPr lang="is-IS" altLang="ja-JP" sz="1600" dirty="0"/>
              <a:t>        if (candidates.isEmpty()) {</a:t>
            </a:r>
          </a:p>
          <a:p>
            <a:pPr marL="0" indent="0">
              <a:buNone/>
            </a:pPr>
            <a:r>
              <a:rPr lang="is-IS" altLang="ja-JP" sz="1600" dirty="0"/>
              <a:t>            for (Agent agent : grayList) {</a:t>
            </a:r>
          </a:p>
          <a:p>
            <a:pPr marL="0" indent="0">
              <a:buNone/>
            </a:pPr>
            <a:r>
              <a:rPr lang="is-IS" altLang="ja-JP" sz="1600" dirty="0"/>
              <a:t>                if (isAlive(agent)) {</a:t>
            </a:r>
          </a:p>
          <a:p>
            <a:pPr marL="0" indent="0">
              <a:buNone/>
            </a:pPr>
            <a:r>
              <a:rPr lang="is-IS" altLang="ja-JP" sz="1600" dirty="0"/>
              <a:t>                    candidates.add(agent);</a:t>
            </a:r>
          </a:p>
          <a:p>
            <a:pPr marL="0" indent="0">
              <a:buNone/>
            </a:pPr>
            <a:r>
              <a:rPr lang="is-IS" altLang="ja-JP" sz="1600" dirty="0"/>
              <a:t>        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}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236296" y="5877272"/>
            <a:ext cx="1242138" cy="4616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rgbClr val="FFFF00"/>
                </a:solidFill>
              </a:rPr>
              <a:t>続く</a:t>
            </a:r>
            <a:endParaRPr kumimoji="1" lang="ja-JP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2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vote</a:t>
            </a:r>
            <a:r>
              <a:rPr kumimoji="1"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2592288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s-IS" altLang="ja-JP" sz="1600" dirty="0"/>
              <a:t>// If there is no agent in candidates, return null</a:t>
            </a:r>
          </a:p>
          <a:p>
            <a:pPr marL="0" indent="0">
              <a:buNone/>
            </a:pPr>
            <a:r>
              <a:rPr lang="is-IS" altLang="ja-JP" sz="1600" dirty="0"/>
              <a:t>        //</a:t>
            </a:r>
            <a:r>
              <a:rPr lang="ja-JP" altLang="is-IS" sz="1600" dirty="0"/>
              <a:t>（</a:t>
            </a:r>
            <a:r>
              <a:rPr lang="is-IS" altLang="ja-JP" sz="1600" dirty="0"/>
              <a:t>voting at random from alive agent except for me</a:t>
            </a:r>
            <a:r>
              <a:rPr lang="ja-JP" altLang="is-IS" sz="1600" dirty="0"/>
              <a:t>）</a:t>
            </a:r>
          </a:p>
          <a:p>
            <a:pPr marL="0" indent="0">
              <a:buNone/>
            </a:pPr>
            <a:r>
              <a:rPr lang="is-IS" altLang="ja-JP" sz="1600" dirty="0"/>
              <a:t>        if (candidates.isEmpty()) {</a:t>
            </a:r>
          </a:p>
          <a:p>
            <a:pPr marL="0" indent="0">
              <a:buNone/>
            </a:pPr>
            <a:r>
              <a:rPr lang="is-IS" altLang="ja-JP" sz="1600" dirty="0"/>
              <a:t>            return null;</a:t>
            </a:r>
          </a:p>
          <a:p>
            <a:pPr marL="0" indent="0">
              <a:buNone/>
            </a:pPr>
            <a:r>
              <a:rPr lang="is-IS" altLang="ja-JP" sz="1600" dirty="0"/>
              <a:t>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// voting at random from candidates</a:t>
            </a:r>
          </a:p>
          <a:p>
            <a:pPr marL="0" indent="0">
              <a:buNone/>
            </a:pPr>
            <a:r>
              <a:rPr lang="is-IS" altLang="ja-JP" sz="1600" dirty="0"/>
              <a:t>        return randomSelect(candidates);</a:t>
            </a:r>
          </a:p>
          <a:p>
            <a:pPr marL="0" indent="0">
              <a:buNone/>
            </a:pPr>
            <a:r>
              <a:rPr lang="is-IS" altLang="ja-JP" sz="1600" dirty="0"/>
              <a:t>    }</a:t>
            </a:r>
          </a:p>
          <a:p>
            <a:pPr marL="0" indent="0">
              <a:buNone/>
            </a:pPr>
            <a:endParaRPr lang="en-US" altLang="ja-JP" sz="1500" dirty="0">
              <a:latin typeface="Consolas" panose="020B0609020204030204" pitchFamily="49" charset="0"/>
              <a:ea typeface="ＭＳ ゴシック" panose="020B0609070205080204" pitchFamily="49" charset="-128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8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vote</a:t>
            </a:r>
            <a:r>
              <a:rPr kumimoji="1" lang="en-US" altLang="ja-JP" dirty="0" smtClean="0"/>
              <a:t>()</a:t>
            </a:r>
            <a:r>
              <a:rPr kumimoji="1" lang="ja-JP" altLang="en-US" dirty="0" smtClean="0"/>
              <a:t> </a:t>
            </a:r>
            <a:r>
              <a:rPr lang="ja-JP" altLang="en-US" dirty="0" smtClean="0"/>
              <a:t>（</a:t>
            </a:r>
            <a:r>
              <a:rPr lang="en-US" altLang="ja-JP" dirty="0" smtClean="0"/>
              <a:t>whole code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91663" y="1311724"/>
            <a:ext cx="6552728" cy="4752528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s-IS" altLang="ja-JP" sz="1000" dirty="0"/>
              <a:t>public Agent vote() </a:t>
            </a:r>
            <a:r>
              <a:rPr lang="is-IS" altLang="ja-JP" sz="1000" dirty="0" smtClean="0"/>
              <a:t>{</a:t>
            </a:r>
          </a:p>
          <a:p>
            <a:pPr marL="0" indent="0">
              <a:buNone/>
            </a:pPr>
            <a:r>
              <a:rPr lang="is-IS" altLang="ja-JP" sz="1000" dirty="0"/>
              <a:t>         // list of candidates</a:t>
            </a:r>
          </a:p>
          <a:p>
            <a:pPr marL="0" indent="0">
              <a:buNone/>
            </a:pPr>
            <a:r>
              <a:rPr lang="is-IS" altLang="ja-JP" sz="1000" dirty="0"/>
              <a:t>        List&lt;Agent&gt; candidates = new ArrayList</a:t>
            </a:r>
            <a:r>
              <a:rPr lang="is-IS" altLang="ja-JP" sz="1000" dirty="0" smtClean="0"/>
              <a:t>&lt;&gt;();</a:t>
            </a:r>
            <a:endParaRPr lang="is-IS" altLang="ja-JP" sz="1000" dirty="0"/>
          </a:p>
          <a:p>
            <a:pPr marL="0" indent="0">
              <a:buNone/>
            </a:pPr>
            <a:r>
              <a:rPr lang="is-IS" altLang="ja-JP" sz="1000" dirty="0"/>
              <a:t>        // adding alive </a:t>
            </a:r>
            <a:r>
              <a:rPr lang="is-IS" altLang="ja-JP" sz="1000" u="sng" dirty="0"/>
              <a:t>werewolf</a:t>
            </a:r>
            <a:r>
              <a:rPr lang="is-IS" altLang="ja-JP" sz="1000" dirty="0"/>
              <a:t> to candidates</a:t>
            </a:r>
          </a:p>
          <a:p>
            <a:pPr marL="0" indent="0">
              <a:buNone/>
            </a:pPr>
            <a:r>
              <a:rPr lang="is-IS" altLang="ja-JP" sz="1000" dirty="0"/>
              <a:t>        for (Agent agent : blackList) {</a:t>
            </a:r>
          </a:p>
          <a:p>
            <a:pPr marL="0" indent="0">
              <a:buNone/>
            </a:pPr>
            <a:r>
              <a:rPr lang="is-IS" altLang="ja-JP" sz="1000" dirty="0"/>
              <a:t>            if (isAlive(agent)) {</a:t>
            </a:r>
          </a:p>
          <a:p>
            <a:pPr marL="0" indent="0">
              <a:buNone/>
            </a:pPr>
            <a:r>
              <a:rPr lang="is-IS" altLang="ja-JP" sz="1000" dirty="0"/>
              <a:t>                candidates.add(agent);</a:t>
            </a:r>
          </a:p>
          <a:p>
            <a:pPr marL="0" indent="0">
              <a:buNone/>
            </a:pPr>
            <a:r>
              <a:rPr lang="is-IS" altLang="ja-JP" sz="1000" dirty="0"/>
              <a:t>            }</a:t>
            </a:r>
          </a:p>
          <a:p>
            <a:pPr marL="0" indent="0">
              <a:buNone/>
            </a:pPr>
            <a:r>
              <a:rPr lang="is-IS" altLang="ja-JP" sz="1000" dirty="0"/>
              <a:t>        }</a:t>
            </a:r>
          </a:p>
          <a:p>
            <a:pPr marL="0" indent="0">
              <a:buNone/>
            </a:pPr>
            <a:r>
              <a:rPr lang="is-IS" altLang="ja-JP" sz="1000" dirty="0"/>
              <a:t>        // If there is no agent in candidates, adding alive gray player to candidates</a:t>
            </a:r>
          </a:p>
          <a:p>
            <a:pPr marL="0" indent="0">
              <a:buNone/>
            </a:pPr>
            <a:r>
              <a:rPr lang="is-IS" altLang="ja-JP" sz="1000" dirty="0"/>
              <a:t>        if (candidates.isEmpty()) {</a:t>
            </a:r>
          </a:p>
          <a:p>
            <a:pPr marL="0" indent="0">
              <a:buNone/>
            </a:pPr>
            <a:r>
              <a:rPr lang="is-IS" altLang="ja-JP" sz="1000" dirty="0"/>
              <a:t>            for (Agent agent : grayList) {</a:t>
            </a:r>
          </a:p>
          <a:p>
            <a:pPr marL="0" indent="0">
              <a:buNone/>
            </a:pPr>
            <a:r>
              <a:rPr lang="is-IS" altLang="ja-JP" sz="1000" dirty="0"/>
              <a:t>                if (isAlive(agent)) {</a:t>
            </a:r>
          </a:p>
          <a:p>
            <a:pPr marL="0" indent="0">
              <a:buNone/>
            </a:pPr>
            <a:r>
              <a:rPr lang="is-IS" altLang="ja-JP" sz="1000" dirty="0"/>
              <a:t>                    candidates.add(agent);</a:t>
            </a:r>
          </a:p>
          <a:p>
            <a:pPr marL="0" indent="0">
              <a:buNone/>
            </a:pPr>
            <a:r>
              <a:rPr lang="is-IS" altLang="ja-JP" sz="1000" dirty="0"/>
              <a:t>                }</a:t>
            </a:r>
          </a:p>
          <a:p>
            <a:pPr marL="0" indent="0">
              <a:buNone/>
            </a:pPr>
            <a:r>
              <a:rPr lang="is-IS" altLang="ja-JP" sz="1000" dirty="0"/>
              <a:t>            }</a:t>
            </a:r>
          </a:p>
          <a:p>
            <a:pPr marL="0" indent="0">
              <a:buNone/>
            </a:pPr>
            <a:r>
              <a:rPr lang="is-IS" altLang="ja-JP" sz="1000" dirty="0"/>
              <a:t>        }</a:t>
            </a:r>
          </a:p>
          <a:p>
            <a:pPr marL="0" indent="0">
              <a:buNone/>
            </a:pPr>
            <a:r>
              <a:rPr lang="is-IS" altLang="ja-JP" sz="1000" dirty="0"/>
              <a:t>        // If there is no agent in candidates, return null</a:t>
            </a:r>
          </a:p>
          <a:p>
            <a:pPr marL="0" indent="0">
              <a:buNone/>
            </a:pPr>
            <a:r>
              <a:rPr lang="is-IS" altLang="ja-JP" sz="1000" dirty="0"/>
              <a:t>        //</a:t>
            </a:r>
            <a:r>
              <a:rPr lang="ja-JP" altLang="is-IS" sz="1000" dirty="0"/>
              <a:t>（</a:t>
            </a:r>
            <a:r>
              <a:rPr lang="is-IS" altLang="ja-JP" sz="1000" dirty="0"/>
              <a:t>voting at random from alive agent except for me</a:t>
            </a:r>
            <a:r>
              <a:rPr lang="ja-JP" altLang="is-IS" sz="1000" dirty="0"/>
              <a:t>）</a:t>
            </a:r>
          </a:p>
          <a:p>
            <a:pPr marL="0" indent="0">
              <a:buNone/>
            </a:pPr>
            <a:r>
              <a:rPr lang="is-IS" altLang="ja-JP" sz="1000" dirty="0"/>
              <a:t>        if (candidates.isEmpty()) {</a:t>
            </a:r>
          </a:p>
          <a:p>
            <a:pPr marL="0" indent="0">
              <a:buNone/>
            </a:pPr>
            <a:r>
              <a:rPr lang="is-IS" altLang="ja-JP" sz="1000" dirty="0"/>
              <a:t>            return null;</a:t>
            </a:r>
          </a:p>
          <a:p>
            <a:pPr marL="0" indent="0">
              <a:buNone/>
            </a:pPr>
            <a:r>
              <a:rPr lang="is-IS" altLang="ja-JP" sz="1000" dirty="0"/>
              <a:t>        }</a:t>
            </a:r>
          </a:p>
          <a:p>
            <a:pPr marL="0" indent="0">
              <a:buNone/>
            </a:pPr>
            <a:r>
              <a:rPr lang="is-IS" altLang="ja-JP" sz="1000" dirty="0"/>
              <a:t>        // voting at random from candidates</a:t>
            </a:r>
          </a:p>
          <a:p>
            <a:pPr marL="0" indent="0">
              <a:buNone/>
            </a:pPr>
            <a:r>
              <a:rPr lang="is-IS" altLang="ja-JP" sz="1000" dirty="0"/>
              <a:t>        return randomSelect(candidates);</a:t>
            </a:r>
          </a:p>
          <a:p>
            <a:pPr marL="0" indent="0">
              <a:buNone/>
            </a:pPr>
            <a:r>
              <a:rPr lang="is-IS" altLang="ja-JP" sz="1000" dirty="0"/>
              <a:t>    }</a:t>
            </a:r>
          </a:p>
          <a:p>
            <a:pPr marL="0" indent="0">
              <a:buNone/>
            </a:pPr>
            <a:endParaRPr kumimoji="1" lang="ja-JP" altLang="en-US" sz="1000" dirty="0">
              <a:latin typeface="Consolas" panose="020B0609020204030204" pitchFamily="49" charset="0"/>
              <a:ea typeface="ＭＳ ゴシック" panose="020B0609070205080204" pitchFamily="49" charset="-128"/>
              <a:cs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91663" y="6165304"/>
            <a:ext cx="6552728" cy="4616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FF00"/>
                </a:solidFill>
              </a:rPr>
              <a:t>Go to divine()</a:t>
            </a:r>
            <a:endParaRPr lang="en-US" altLang="ja-JP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83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Implementation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Define fields and utility methods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getName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], [update]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[initialize]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dayStart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vote]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voting depends on the result of divining</a:t>
            </a:r>
            <a:endParaRPr kumimoji="1"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rgbClr val="FFFF00"/>
                </a:solidFill>
              </a:rPr>
              <a:t>Implement [divine]</a:t>
            </a:r>
            <a:r>
              <a:rPr lang="ja-JP" altLang="en-US" dirty="0" smtClean="0">
                <a:solidFill>
                  <a:srgbClr val="FFFF00"/>
                </a:solidFill>
              </a:rPr>
              <a:t>：</a:t>
            </a:r>
            <a:r>
              <a:rPr lang="en-US" altLang="ja-JP" dirty="0" smtClean="0">
                <a:solidFill>
                  <a:srgbClr val="FFFF00"/>
                </a:solidFill>
              </a:rPr>
              <a:t>divining randomly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[talk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coming-out</a:t>
            </a:r>
            <a:r>
              <a:rPr kumimoji="1" lang="ja-JP" altLang="en-US" dirty="0" smtClean="0">
                <a:solidFill>
                  <a:schemeClr val="tx1">
                    <a:lumMod val="50000"/>
                  </a:schemeClr>
                </a:solidFill>
              </a:rPr>
              <a:t>，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talking about the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result 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of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66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divine</a:t>
            </a:r>
            <a:r>
              <a:rPr kumimoji="1"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Select from alive agents which have never been divined except for itself at random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0082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divine</a:t>
            </a:r>
            <a:r>
              <a:rPr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98549"/>
            <a:ext cx="8229600" cy="4709120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s-IS" altLang="ja-JP" sz="1600" dirty="0"/>
              <a:t>public Agent divine() </a:t>
            </a:r>
            <a:r>
              <a:rPr lang="is-IS" altLang="ja-JP" sz="1600" dirty="0" smtClean="0"/>
              <a:t>{</a:t>
            </a:r>
          </a:p>
          <a:p>
            <a:pPr marL="0" indent="0">
              <a:buNone/>
            </a:pPr>
            <a:r>
              <a:rPr lang="is-IS" altLang="ja-JP" sz="1600" dirty="0"/>
              <a:t>        // list of candidates</a:t>
            </a:r>
          </a:p>
          <a:p>
            <a:pPr marL="0" indent="0">
              <a:buNone/>
            </a:pPr>
            <a:r>
              <a:rPr lang="is-IS" altLang="ja-JP" sz="1600" dirty="0"/>
              <a:t>        List&lt;Agent&gt; candidates = new ArrayList</a:t>
            </a:r>
            <a:r>
              <a:rPr lang="is-IS" altLang="ja-JP" sz="1600" dirty="0" smtClean="0"/>
              <a:t>&lt;&gt;();</a:t>
            </a:r>
            <a:endParaRPr lang="is-IS" altLang="ja-JP" sz="1600" dirty="0"/>
          </a:p>
          <a:p>
            <a:pPr marL="0" indent="0">
              <a:buNone/>
            </a:pPr>
            <a:r>
              <a:rPr lang="is-IS" altLang="ja-JP" sz="1600" dirty="0"/>
              <a:t>        // adding alive gray player to candidates</a:t>
            </a:r>
          </a:p>
          <a:p>
            <a:pPr marL="0" indent="0">
              <a:buNone/>
            </a:pPr>
            <a:r>
              <a:rPr lang="is-IS" altLang="ja-JP" sz="1600" dirty="0"/>
              <a:t>        for (Agent agent : grayList) {</a:t>
            </a:r>
          </a:p>
          <a:p>
            <a:pPr marL="0" indent="0">
              <a:buNone/>
            </a:pPr>
            <a:r>
              <a:rPr lang="is-IS" altLang="ja-JP" sz="1600" dirty="0"/>
              <a:t>            if (isAlive(agent)) {</a:t>
            </a:r>
          </a:p>
          <a:p>
            <a:pPr marL="0" indent="0">
              <a:buNone/>
            </a:pPr>
            <a:r>
              <a:rPr lang="is-IS" altLang="ja-JP" sz="1600" dirty="0"/>
              <a:t>                candidates.add(agent);</a:t>
            </a:r>
          </a:p>
          <a:p>
            <a:pPr marL="0" indent="0">
              <a:buNone/>
            </a:pPr>
            <a:r>
              <a:rPr lang="is-IS" altLang="ja-JP" sz="1600" dirty="0"/>
              <a:t>    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// don't divine if there is no agent in candidates</a:t>
            </a:r>
          </a:p>
          <a:p>
            <a:pPr marL="0" indent="0">
              <a:buNone/>
            </a:pPr>
            <a:r>
              <a:rPr lang="is-IS" altLang="ja-JP" sz="1600" dirty="0"/>
              <a:t>        if (candidates.isEmpty()) {</a:t>
            </a:r>
          </a:p>
          <a:p>
            <a:pPr marL="0" indent="0">
              <a:buNone/>
            </a:pPr>
            <a:r>
              <a:rPr lang="is-IS" altLang="ja-JP" sz="1600" dirty="0"/>
              <a:t>            return null;</a:t>
            </a:r>
          </a:p>
          <a:p>
            <a:pPr marL="0" indent="0">
              <a:buNone/>
            </a:pPr>
            <a:r>
              <a:rPr lang="is-IS" altLang="ja-JP" sz="1600" dirty="0"/>
              <a:t>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// divining at random from candidates</a:t>
            </a:r>
          </a:p>
          <a:p>
            <a:pPr marL="0" indent="0">
              <a:buNone/>
            </a:pPr>
            <a:r>
              <a:rPr lang="is-IS" altLang="ja-JP" sz="1600" dirty="0"/>
              <a:t>        return randomSelect(candidates);</a:t>
            </a:r>
          </a:p>
          <a:p>
            <a:pPr marL="0" indent="0">
              <a:buNone/>
            </a:pPr>
            <a:r>
              <a:rPr lang="is-IS" altLang="ja-JP" sz="1600" dirty="0"/>
              <a:t>    </a:t>
            </a:r>
            <a:r>
              <a:rPr lang="is-IS" altLang="ja-JP" sz="1600" dirty="0" smtClean="0"/>
              <a:t>}</a:t>
            </a:r>
            <a:endParaRPr lang="is-IS" altLang="ja-JP" sz="1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95636" y="6165304"/>
            <a:ext cx="6552728" cy="4616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FF00"/>
                </a:solidFill>
              </a:rPr>
              <a:t>Go to talk</a:t>
            </a:r>
            <a:endParaRPr lang="en-US" altLang="ja-JP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80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Implementation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Define fields and utility methods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getName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], [update]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[initialize]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dayStart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vote]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voting depends on the result of divining</a:t>
            </a:r>
            <a:endParaRPr kumimoji="1"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[divine]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 randomly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rgbClr val="FFFF00"/>
                </a:solidFill>
              </a:rPr>
              <a:t>Implement </a:t>
            </a:r>
            <a:r>
              <a:rPr kumimoji="1" lang="en-US" altLang="ja-JP" dirty="0" smtClean="0">
                <a:solidFill>
                  <a:srgbClr val="FFFF00"/>
                </a:solidFill>
              </a:rPr>
              <a:t>[talk</a:t>
            </a:r>
            <a:r>
              <a:rPr lang="en-US" altLang="ja-JP" dirty="0">
                <a:solidFill>
                  <a:srgbClr val="FFFF00"/>
                </a:solidFill>
              </a:rPr>
              <a:t>]</a:t>
            </a:r>
            <a:r>
              <a:rPr lang="ja-JP" altLang="en-US" dirty="0" smtClean="0">
                <a:solidFill>
                  <a:srgbClr val="FFFF00"/>
                </a:solidFill>
              </a:rPr>
              <a:t>：</a:t>
            </a:r>
            <a:r>
              <a:rPr kumimoji="1" lang="en-US" altLang="ja-JP" dirty="0" smtClean="0">
                <a:solidFill>
                  <a:srgbClr val="FFFF00"/>
                </a:solidFill>
              </a:rPr>
              <a:t>coming-out</a:t>
            </a:r>
            <a:r>
              <a:rPr kumimoji="1" lang="ja-JP" altLang="en-US" dirty="0" smtClean="0">
                <a:solidFill>
                  <a:srgbClr val="FFFF00"/>
                </a:solidFill>
              </a:rPr>
              <a:t>，</a:t>
            </a:r>
            <a:r>
              <a:rPr kumimoji="1" lang="en-US" altLang="ja-JP" dirty="0" smtClean="0">
                <a:solidFill>
                  <a:srgbClr val="FFFF00"/>
                </a:solidFill>
              </a:rPr>
              <a:t>talking about the </a:t>
            </a:r>
            <a:r>
              <a:rPr lang="en-US" altLang="ja-JP" dirty="0" smtClean="0">
                <a:solidFill>
                  <a:srgbClr val="FFFF00"/>
                </a:solidFill>
              </a:rPr>
              <a:t>result </a:t>
            </a:r>
            <a:r>
              <a:rPr lang="en-US" altLang="ja-JP" dirty="0">
                <a:solidFill>
                  <a:srgbClr val="FFFF00"/>
                </a:solidFill>
              </a:rPr>
              <a:t>of </a:t>
            </a:r>
            <a:r>
              <a:rPr lang="en-US" altLang="ja-JP" dirty="0" smtClean="0">
                <a:solidFill>
                  <a:srgbClr val="FFFF00"/>
                </a:solidFill>
              </a:rPr>
              <a:t>divining</a:t>
            </a:r>
            <a:endParaRPr lang="en-US" altLang="ja-JP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talk, </a:t>
            </a:r>
            <a:r>
              <a:rPr kumimoji="1" lang="en-US" altLang="ja-JP" dirty="0" smtClean="0"/>
              <a:t>whisper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2136905"/>
            <a:ext cx="7643052" cy="4351338"/>
          </a:xfrm>
        </p:spPr>
        <p:txBody>
          <a:bodyPr/>
          <a:lstStyle/>
          <a:p>
            <a:r>
              <a:rPr kumimoji="1" lang="en-US" altLang="ja-JP" dirty="0" smtClean="0"/>
              <a:t>Server calls talk() method by turn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722" y="3585739"/>
            <a:ext cx="1843530" cy="146560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10" y="2852936"/>
            <a:ext cx="1843530" cy="146560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585739"/>
            <a:ext cx="1843530" cy="146560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455" y="5064877"/>
            <a:ext cx="1843530" cy="146560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400" y="5064877"/>
            <a:ext cx="1843530" cy="1465606"/>
          </a:xfrm>
          <a:prstGeom prst="rect">
            <a:avLst/>
          </a:prstGeom>
        </p:spPr>
      </p:pic>
      <p:cxnSp>
        <p:nvCxnSpPr>
          <p:cNvPr id="11" name="直線矢印コネクタ 10"/>
          <p:cNvCxnSpPr>
            <a:stCxn id="14" idx="3"/>
            <a:endCxn id="13" idx="1"/>
          </p:cNvCxnSpPr>
          <p:nvPr/>
        </p:nvCxnSpPr>
        <p:spPr>
          <a:xfrm flipV="1">
            <a:off x="2167058" y="3585739"/>
            <a:ext cx="1246252" cy="732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>
            <a:stCxn id="13" idx="3"/>
          </p:cNvCxnSpPr>
          <p:nvPr/>
        </p:nvCxnSpPr>
        <p:spPr>
          <a:xfrm>
            <a:off x="5256840" y="3585739"/>
            <a:ext cx="1380882" cy="732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15" idx="1"/>
            <a:endCxn id="14" idx="2"/>
          </p:cNvCxnSpPr>
          <p:nvPr/>
        </p:nvCxnSpPr>
        <p:spPr>
          <a:xfrm flipH="1" flipV="1">
            <a:off x="1245293" y="5051345"/>
            <a:ext cx="310162" cy="746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stCxn id="16" idx="1"/>
            <a:endCxn id="15" idx="3"/>
          </p:cNvCxnSpPr>
          <p:nvPr/>
        </p:nvCxnSpPr>
        <p:spPr>
          <a:xfrm flipH="1">
            <a:off x="3398985" y="5797680"/>
            <a:ext cx="12534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endCxn id="16" idx="3"/>
          </p:cNvCxnSpPr>
          <p:nvPr/>
        </p:nvCxnSpPr>
        <p:spPr>
          <a:xfrm flipH="1">
            <a:off x="6495930" y="5051345"/>
            <a:ext cx="1063557" cy="746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6842590" y="6004022"/>
            <a:ext cx="181351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Turn 1 ~ 20</a:t>
            </a:r>
            <a:endParaRPr lang="ja-JP" altLang="en-US" sz="28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133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talk, </a:t>
            </a:r>
            <a:r>
              <a:rPr kumimoji="1" lang="en-US" altLang="ja-JP" dirty="0" smtClean="0"/>
              <a:t>whisper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3568" y="1600200"/>
            <a:ext cx="8003232" cy="4525963"/>
          </a:xfrm>
        </p:spPr>
        <p:txBody>
          <a:bodyPr/>
          <a:lstStyle/>
          <a:p>
            <a:r>
              <a:rPr lang="en-US" altLang="ja-JP" sz="2800" dirty="0" smtClean="0">
                <a:solidFill>
                  <a:prstClr val="white"/>
                </a:solidFill>
              </a:rPr>
              <a:t>2 class used for talk</a:t>
            </a:r>
            <a:endParaRPr lang="en-US" altLang="ja-JP" sz="2800" dirty="0">
              <a:solidFill>
                <a:prstClr val="white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altLang="ja-JP" sz="2800" dirty="0" err="1" smtClean="0">
                <a:solidFill>
                  <a:prstClr val="white"/>
                </a:solidFill>
              </a:rPr>
              <a:t>org.aiwolf.client.lib.Content</a:t>
            </a:r>
            <a:r>
              <a:rPr lang="en-US" altLang="ja-JP" sz="2800" dirty="0" smtClean="0">
                <a:solidFill>
                  <a:prstClr val="white"/>
                </a:solidFill>
              </a:rPr>
              <a:t> </a:t>
            </a:r>
            <a:r>
              <a:rPr lang="en-US" altLang="ja-JP" sz="2800" dirty="0" err="1" smtClean="0">
                <a:solidFill>
                  <a:prstClr val="white"/>
                </a:solidFill>
              </a:rPr>
              <a:t>Classs</a:t>
            </a:r>
            <a:endParaRPr lang="en-US" altLang="ja-JP" sz="2800" dirty="0" smtClean="0">
              <a:solidFill>
                <a:prstClr val="white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altLang="ja-JP" sz="2800" dirty="0" err="1" smtClean="0">
                <a:solidFill>
                  <a:prstClr val="white"/>
                </a:solidFill>
              </a:rPr>
              <a:t>org.aiwolf.client.lib.ContentBuilder</a:t>
            </a:r>
            <a:r>
              <a:rPr lang="en-US" altLang="ja-JP" sz="2800" dirty="0" smtClean="0">
                <a:solidFill>
                  <a:prstClr val="white"/>
                </a:solidFill>
              </a:rPr>
              <a:t> sub Class</a:t>
            </a:r>
            <a:endParaRPr lang="en-US" altLang="ja-JP" sz="2800" dirty="0">
              <a:solidFill>
                <a:prstClr val="white"/>
              </a:solidFill>
            </a:endParaRPr>
          </a:p>
          <a:p>
            <a:pPr>
              <a:buFont typeface="Wingdings" charset="2"/>
              <a:buChar char="Ø"/>
            </a:pPr>
            <a:endParaRPr lang="en-US" altLang="ja-JP" sz="2800" dirty="0">
              <a:solidFill>
                <a:prstClr val="white"/>
              </a:solidFill>
            </a:endParaRPr>
          </a:p>
          <a:p>
            <a:r>
              <a:rPr lang="en-US" altLang="ja-JP" sz="2800" dirty="0" smtClean="0">
                <a:solidFill>
                  <a:prstClr val="white"/>
                </a:solidFill>
              </a:rPr>
              <a:t>Making utterance by following process</a:t>
            </a:r>
            <a:endParaRPr lang="en-US" altLang="ja-JP" sz="2800" dirty="0">
              <a:solidFill>
                <a:prstClr val="white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altLang="ja-JP" sz="2400" dirty="0" err="1"/>
              <a:t>ContentBuilder</a:t>
            </a:r>
            <a:r>
              <a:rPr lang="en-US" altLang="ja-JP" sz="2400" dirty="0"/>
              <a:t> builder = </a:t>
            </a:r>
            <a:r>
              <a:rPr lang="en-US" altLang="ja-JP" sz="2400" dirty="0" err="1" smtClean="0"/>
              <a:t>ContentBuilder</a:t>
            </a:r>
            <a:r>
              <a:rPr lang="en-US" altLang="ja-JP" sz="2400" dirty="0" smtClean="0"/>
              <a:t>(for each subject);</a:t>
            </a:r>
            <a:endParaRPr lang="en-US" altLang="ja-JP" sz="2400" dirty="0"/>
          </a:p>
          <a:p>
            <a:pPr>
              <a:buFont typeface="Wingdings" charset="2"/>
              <a:buChar char="Ø"/>
            </a:pPr>
            <a:r>
              <a:rPr lang="en-US" altLang="ja-JP" sz="2400" dirty="0" smtClean="0"/>
              <a:t>Content </a:t>
            </a:r>
            <a:r>
              <a:rPr lang="en-US" altLang="ja-JP" sz="2400" dirty="0"/>
              <a:t>content = new Content(builder</a:t>
            </a:r>
            <a:r>
              <a:rPr lang="en-US" altLang="ja-JP" sz="2400" dirty="0" smtClean="0"/>
              <a:t>);</a:t>
            </a:r>
          </a:p>
          <a:p>
            <a:pPr>
              <a:buFont typeface="Wingdings" charset="2"/>
              <a:buChar char="Ø"/>
            </a:pPr>
            <a:r>
              <a:rPr lang="en-US" altLang="ja-JP" sz="2400" dirty="0" smtClean="0"/>
              <a:t>String </a:t>
            </a:r>
            <a:r>
              <a:rPr lang="en-US" altLang="ja-JP" sz="2400" dirty="0"/>
              <a:t>text = </a:t>
            </a:r>
            <a:r>
              <a:rPr lang="en-US" altLang="ja-JP" sz="2400" dirty="0" err="1"/>
              <a:t>content.getText</a:t>
            </a:r>
            <a:r>
              <a:rPr lang="en-US" altLang="ja-JP" sz="2400" dirty="0"/>
              <a:t>();</a:t>
            </a:r>
            <a:endParaRPr lang="en-US" altLang="ja-JP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6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ContentBuilder</a:t>
            </a:r>
            <a:r>
              <a:rPr lang="en-US" altLang="ja-JP" dirty="0"/>
              <a:t> </a:t>
            </a:r>
            <a:r>
              <a:rPr lang="en-US" altLang="ja-JP" dirty="0" smtClean="0"/>
              <a:t>Class</a:t>
            </a:r>
            <a:r>
              <a:rPr kumimoji="1" lang="en-US" altLang="ja-JP" dirty="0" smtClean="0"/>
              <a:t>(1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6329" y="1402304"/>
            <a:ext cx="8229600" cy="4525963"/>
          </a:xfrm>
        </p:spPr>
        <p:txBody>
          <a:bodyPr numCol="1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000" dirty="0" err="1"/>
              <a:t>EstimateContentBuilder</a:t>
            </a:r>
            <a:r>
              <a:rPr lang="en-US" altLang="ja-JP" sz="2000" dirty="0"/>
              <a:t>(target, role): estimating target’s role to be certain role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 err="1"/>
              <a:t>ComingoutContentBuilder</a:t>
            </a:r>
            <a:r>
              <a:rPr lang="en-US" altLang="ja-JP" sz="2000" dirty="0"/>
              <a:t> (target, role) : coming out target’s role as certain role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 err="1"/>
              <a:t>DivinationContentBuilder</a:t>
            </a:r>
            <a:r>
              <a:rPr lang="en-US" altLang="ja-JP" sz="2000" dirty="0"/>
              <a:t>(target) : divining target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 err="1"/>
              <a:t>DivinedResultContentBuilder</a:t>
            </a:r>
            <a:r>
              <a:rPr lang="en-US" altLang="ja-JP" sz="2000" dirty="0"/>
              <a:t>(target, result) : divining target and reporting result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 err="1"/>
              <a:t>IdentContentBuilder</a:t>
            </a:r>
            <a:r>
              <a:rPr lang="en-US" altLang="ja-JP" sz="2000" dirty="0"/>
              <a:t>(target, result) : </a:t>
            </a:r>
            <a:r>
              <a:rPr lang="en-US" altLang="ja-JP" sz="2000" dirty="0" err="1"/>
              <a:t>identifiying</a:t>
            </a:r>
            <a:r>
              <a:rPr lang="en-US" altLang="ja-JP" sz="2000" dirty="0"/>
              <a:t> target and reporting result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 err="1"/>
              <a:t>GuardCandidateContentBuilder</a:t>
            </a:r>
            <a:r>
              <a:rPr lang="en-US" altLang="ja-JP" sz="2000" dirty="0"/>
              <a:t>(target) : guarding target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 err="1"/>
              <a:t>GuardedAgentContentBuilder</a:t>
            </a:r>
            <a:r>
              <a:rPr lang="en-US" altLang="ja-JP" sz="2000" dirty="0"/>
              <a:t>(target) : guarded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 err="1"/>
              <a:t>targetVoteContentBuilder</a:t>
            </a:r>
            <a:r>
              <a:rPr lang="en-US" altLang="ja-JP" sz="2000" dirty="0"/>
              <a:t>(target) : voting for target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 err="1"/>
              <a:t>AttackContentBuilder</a:t>
            </a:r>
            <a:r>
              <a:rPr lang="en-US" altLang="ja-JP" sz="2000" dirty="0"/>
              <a:t>(target) : attacking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 err="1"/>
              <a:t>targetAgreeContentBuilder</a:t>
            </a:r>
            <a:r>
              <a:rPr lang="en-US" altLang="ja-JP" sz="2000" dirty="0"/>
              <a:t>(</a:t>
            </a:r>
            <a:r>
              <a:rPr lang="en-US" altLang="ja-JP" sz="2000" dirty="0" err="1"/>
              <a:t>talkType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talkDay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talkID</a:t>
            </a:r>
            <a:r>
              <a:rPr lang="en-US" altLang="ja-JP" sz="2000" dirty="0"/>
              <a:t>) : </a:t>
            </a:r>
            <a:r>
              <a:rPr lang="en-US" altLang="ja-JP" sz="2000" dirty="0" smtClean="0"/>
              <a:t>agreeing on utterance(</a:t>
            </a:r>
            <a:r>
              <a:rPr lang="en-US" altLang="ja-JP" sz="2000" dirty="0" err="1" smtClean="0"/>
              <a:t>talkDay</a:t>
            </a:r>
            <a:r>
              <a:rPr lang="ja-JP" altLang="en-US" sz="2000" dirty="0" smtClean="0"/>
              <a:t>，</a:t>
            </a:r>
            <a:r>
              <a:rPr lang="en-US" altLang="ja-JP" sz="2000" dirty="0" err="1" smtClean="0"/>
              <a:t>talkType</a:t>
            </a:r>
            <a:r>
              <a:rPr lang="ja-JP" altLang="en-US" sz="2000" dirty="0"/>
              <a:t>，</a:t>
            </a:r>
            <a:r>
              <a:rPr lang="en-US" altLang="ja-JP" sz="2000" dirty="0" err="1" smtClean="0"/>
              <a:t>talkID</a:t>
            </a:r>
            <a:r>
              <a:rPr lang="en-US" altLang="ja-JP" sz="2000" dirty="0" smtClean="0"/>
              <a:t>)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6122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Download the </a:t>
            </a:r>
            <a:r>
              <a:rPr kumimoji="1" lang="en-US" altLang="ja-JP" dirty="0" smtClean="0"/>
              <a:t>platform</a:t>
            </a:r>
            <a:r>
              <a:rPr kumimoji="1" lang="ja-JP" altLang="en-US" dirty="0" smtClean="0"/>
              <a:t>（</a:t>
            </a:r>
            <a:r>
              <a:rPr lang="en-US" altLang="ja-JP" dirty="0"/>
              <a:t>3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700808"/>
            <a:ext cx="8178807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Visit </a:t>
            </a:r>
            <a:r>
              <a:rPr lang="en-US" altLang="ja-JP" dirty="0" smtClean="0"/>
              <a:t>http://</a:t>
            </a:r>
            <a:r>
              <a:rPr lang="en-US" altLang="ja-JP" dirty="0" err="1" smtClean="0"/>
              <a:t>aiwolf.org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en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Click “Developer”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Click “</a:t>
            </a:r>
            <a:r>
              <a:rPr lang="en-US" altLang="ja-JP" dirty="0" err="1" smtClean="0"/>
              <a:t>AIWolf</a:t>
            </a:r>
            <a:r>
              <a:rPr lang="en-US" altLang="ja-JP" dirty="0" smtClean="0"/>
              <a:t> Platform”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Download aiwolf-ver0.4.9 and java doc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Unzip </a:t>
            </a:r>
            <a:r>
              <a:rPr lang="en-US" altLang="ja-JP" dirty="0" smtClean="0"/>
              <a:t>aiwolf-ver0.4.9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3698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ContentBuilder</a:t>
            </a:r>
            <a:r>
              <a:rPr lang="en-US" altLang="ja-JP" dirty="0" smtClean="0"/>
              <a:t> Class</a:t>
            </a:r>
            <a:r>
              <a:rPr kumimoji="1" lang="en-US" altLang="ja-JP" dirty="0" smtClean="0"/>
              <a:t>(2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numCol="1">
            <a:noAutofit/>
          </a:bodyPr>
          <a:lstStyle/>
          <a:p>
            <a:pPr marL="457200" indent="-457200">
              <a:buFont typeface="+mj-lt"/>
              <a:buAutoNum type="arabicPeriod" startAt="11"/>
            </a:pPr>
            <a:r>
              <a:rPr lang="en-US" altLang="ja-JP" sz="2000" dirty="0" err="1"/>
              <a:t>DisagreeContentBuilder</a:t>
            </a:r>
            <a:r>
              <a:rPr lang="en-US" altLang="ja-JP" sz="2000" dirty="0"/>
              <a:t>(</a:t>
            </a:r>
            <a:r>
              <a:rPr lang="en-US" altLang="ja-JP" sz="2000" dirty="0" err="1"/>
              <a:t>talkType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talkDay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talkID</a:t>
            </a:r>
            <a:r>
              <a:rPr lang="en-US" altLang="ja-JP" sz="2000" dirty="0"/>
              <a:t>) : </a:t>
            </a:r>
            <a:r>
              <a:rPr lang="en-US" altLang="ja-JP" sz="2000" dirty="0" smtClean="0"/>
              <a:t>disagreeing </a:t>
            </a:r>
            <a:r>
              <a:rPr lang="en-US" altLang="ja-JP" sz="2000" dirty="0"/>
              <a:t>on utterance(</a:t>
            </a:r>
            <a:r>
              <a:rPr lang="en-US" altLang="ja-JP" sz="2000" dirty="0" err="1"/>
              <a:t>talkDay</a:t>
            </a:r>
            <a:r>
              <a:rPr lang="ja-JP" altLang="en-US" sz="2000" dirty="0"/>
              <a:t>，</a:t>
            </a:r>
            <a:r>
              <a:rPr lang="en-US" altLang="ja-JP" sz="2000" dirty="0" err="1"/>
              <a:t>talkType</a:t>
            </a:r>
            <a:r>
              <a:rPr lang="ja-JP" altLang="en-US" sz="2000" dirty="0"/>
              <a:t>，</a:t>
            </a:r>
            <a:r>
              <a:rPr lang="en-US" altLang="ja-JP" sz="2000" dirty="0" err="1"/>
              <a:t>talkID</a:t>
            </a:r>
            <a:r>
              <a:rPr lang="en-US" altLang="ja-JP" sz="2000" dirty="0"/>
              <a:t>) </a:t>
            </a:r>
            <a:endParaRPr lang="en-US" altLang="ja-JP" sz="2000" dirty="0" smtClean="0"/>
          </a:p>
          <a:p>
            <a:pPr marL="457200" indent="-457200">
              <a:buFont typeface="+mj-lt"/>
              <a:buAutoNum type="arabicPeriod" startAt="11"/>
            </a:pPr>
            <a:r>
              <a:rPr lang="en-US" altLang="ja-JP" sz="2000" dirty="0" err="1" smtClean="0"/>
              <a:t>RequestContentBuilder</a:t>
            </a:r>
            <a:r>
              <a:rPr lang="en-US" altLang="ja-JP" sz="2000" dirty="0" smtClean="0"/>
              <a:t>(agent</a:t>
            </a:r>
            <a:r>
              <a:rPr lang="en-US" altLang="ja-JP" sz="2000" dirty="0"/>
              <a:t>, content) : </a:t>
            </a:r>
            <a:r>
              <a:rPr lang="en-US" altLang="ja-JP" sz="2000" dirty="0" smtClean="0"/>
              <a:t>asking agent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talk content</a:t>
            </a:r>
            <a:endParaRPr lang="en-US" altLang="ja-JP" sz="2000" dirty="0"/>
          </a:p>
          <a:p>
            <a:pPr marL="457200" indent="-457200">
              <a:buFont typeface="+mj-lt"/>
              <a:buAutoNum type="arabicPeriod" startAt="11"/>
            </a:pPr>
            <a:r>
              <a:rPr lang="en-US" altLang="ja-JP" sz="2000" dirty="0" err="1"/>
              <a:t>OverContentBuilder</a:t>
            </a:r>
            <a:r>
              <a:rPr lang="en-US" altLang="ja-JP" sz="2000" dirty="0"/>
              <a:t>() : </a:t>
            </a:r>
            <a:r>
              <a:rPr lang="en-US" altLang="ja-JP" sz="2000" dirty="0" smtClean="0"/>
              <a:t>there is no content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en-US" altLang="ja-JP" sz="2000" dirty="0"/>
              <a:t>OVER = new Content(new </a:t>
            </a:r>
            <a:r>
              <a:rPr lang="en-US" altLang="ja-JP" sz="2000" dirty="0" err="1"/>
              <a:t>OverContentBuilder</a:t>
            </a:r>
            <a:r>
              <a:rPr lang="en-US" altLang="ja-JP" sz="2000" dirty="0"/>
              <a:t>());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US" altLang="ja-JP" sz="2000" dirty="0" err="1"/>
              <a:t>SkipContentBuilder</a:t>
            </a:r>
            <a:r>
              <a:rPr lang="en-US" altLang="ja-JP" sz="2000" dirty="0"/>
              <a:t>() : </a:t>
            </a:r>
            <a:r>
              <a:rPr lang="en-US" altLang="ja-JP" sz="2000" dirty="0" smtClean="0"/>
              <a:t>seeing how things go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en-US" altLang="ja-JP" sz="2000" dirty="0" smtClean="0"/>
              <a:t>SKIP </a:t>
            </a:r>
            <a:r>
              <a:rPr lang="en-US" altLang="ja-JP" sz="2000" dirty="0"/>
              <a:t>= new Content(new </a:t>
            </a:r>
            <a:r>
              <a:rPr lang="en-US" altLang="ja-JP" sz="2000" dirty="0" err="1"/>
              <a:t>SkipContentBuilder</a:t>
            </a:r>
            <a:r>
              <a:rPr lang="en-US" altLang="ja-JP" sz="2000" dirty="0"/>
              <a:t>());</a:t>
            </a:r>
            <a:br>
              <a:rPr lang="en-US" altLang="ja-JP" sz="2000" dirty="0"/>
            </a:b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6122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Example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44710" y="2066136"/>
            <a:ext cx="8242090" cy="2154952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//getting divine result</a:t>
            </a:r>
          </a:p>
          <a:p>
            <a:pPr marL="0" indent="0">
              <a:buNone/>
            </a:pPr>
            <a:r>
              <a:rPr lang="en-US" altLang="ja-JP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Judge judge = </a:t>
            </a:r>
            <a:r>
              <a:rPr lang="en-US" altLang="ja-JP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getLatestDayGameInfo</a:t>
            </a:r>
            <a:r>
              <a:rPr lang="en-US" altLang="ja-JP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altLang="ja-JP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getDivineResult</a:t>
            </a:r>
            <a:r>
              <a:rPr lang="en-US" altLang="ja-JP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ja-JP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//making content</a:t>
            </a: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ContentBuilder</a:t>
            </a:r>
            <a:r>
              <a:rPr lang="en-US" altLang="ja-JP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builder = new</a:t>
            </a:r>
          </a:p>
          <a:p>
            <a:pPr marL="0" indent="0">
              <a:buNone/>
            </a:pPr>
            <a:r>
              <a:rPr lang="en-US" altLang="ja-JP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DivinedResultContentBuilder</a:t>
            </a:r>
            <a:r>
              <a:rPr lang="en-US" altLang="ja-JP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judge.getTarget</a:t>
            </a:r>
            <a:r>
              <a:rPr lang="en-US" altLang="ja-JP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en-US" altLang="ja-JP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judge.getResult</a:t>
            </a:r>
            <a:r>
              <a:rPr lang="en-US" altLang="ja-JP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altLang="ja-JP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talk = new Content(builder).</a:t>
            </a:r>
            <a:r>
              <a:rPr lang="en-US" altLang="ja-JP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getText</a:t>
            </a:r>
            <a:r>
              <a:rPr lang="en-US" altLang="ja-JP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altLang="ja-JP" sz="1600" i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ja-JP" sz="1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98376" y="1522833"/>
            <a:ext cx="814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smtClean="0"/>
              <a:t>Making content reporting divine result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724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talk</a:t>
            </a:r>
            <a:r>
              <a:rPr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Coming out if you find werewolf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After coming out, reporting divine result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8921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talk</a:t>
            </a:r>
            <a:r>
              <a:rPr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9566" y="1268760"/>
            <a:ext cx="8318898" cy="4104456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s-IS" altLang="ja-JP" sz="1600" dirty="0"/>
              <a:t>public String talk() {</a:t>
            </a:r>
          </a:p>
          <a:p>
            <a:pPr marL="0" indent="0">
              <a:buNone/>
            </a:pPr>
            <a:r>
              <a:rPr lang="is-IS" altLang="ja-JP" sz="1600" dirty="0"/>
              <a:t>        // coming out if you find </a:t>
            </a:r>
            <a:r>
              <a:rPr lang="is-IS" altLang="ja-JP" sz="1600" u="sng" dirty="0"/>
              <a:t>werewolf</a:t>
            </a:r>
            <a:endParaRPr lang="is-IS" altLang="ja-JP" sz="1600" dirty="0"/>
          </a:p>
          <a:p>
            <a:pPr marL="0" indent="0">
              <a:buNone/>
            </a:pPr>
            <a:r>
              <a:rPr lang="is-IS" altLang="ja-JP" sz="1600" dirty="0"/>
              <a:t>        if (!isCO) {</a:t>
            </a:r>
          </a:p>
          <a:p>
            <a:pPr marL="0" indent="0">
              <a:buNone/>
            </a:pPr>
            <a:r>
              <a:rPr lang="is-IS" altLang="ja-JP" sz="1600" dirty="0"/>
              <a:t>            if (!myDivinationQueue.isEmpty() &amp;&amp; </a:t>
            </a:r>
          </a:p>
          <a:p>
            <a:pPr marL="0" indent="0">
              <a:buNone/>
            </a:pPr>
            <a:r>
              <a:rPr lang="is-IS" altLang="ja-JP" sz="1600" dirty="0"/>
              <a:t>            myDivinationQueue.peekLast().getResult() == Species.WEREWOLF) {</a:t>
            </a:r>
          </a:p>
          <a:p>
            <a:pPr marL="0" indent="0">
              <a:buNone/>
            </a:pPr>
            <a:r>
              <a:rPr lang="is-IS" altLang="ja-JP" sz="1600" dirty="0"/>
              <a:t>                isCO = true;</a:t>
            </a:r>
          </a:p>
          <a:p>
            <a:pPr marL="0" indent="0">
              <a:buNone/>
            </a:pPr>
            <a:r>
              <a:rPr lang="is-IS" altLang="ja-JP" sz="1600" dirty="0"/>
              <a:t>                ContentBuilder builder = new ComingoutContentBuilder(me, Role.SEER);</a:t>
            </a:r>
          </a:p>
          <a:p>
            <a:pPr marL="0" indent="0">
              <a:buNone/>
            </a:pPr>
            <a:r>
              <a:rPr lang="is-IS" altLang="ja-JP" sz="1600" dirty="0"/>
              <a:t>                return new Content(builder).getText();</a:t>
            </a:r>
          </a:p>
          <a:p>
            <a:pPr marL="0" indent="0">
              <a:buNone/>
            </a:pPr>
            <a:r>
              <a:rPr lang="is-IS" altLang="ja-JP" sz="1600" dirty="0"/>
              <a:t>    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}</a:t>
            </a:r>
          </a:p>
          <a:p>
            <a:pPr marL="0" indent="0">
              <a:buNone/>
            </a:pPr>
            <a:endParaRPr lang="en-US" altLang="ja-JP" sz="1600" dirty="0">
              <a:latin typeface="Consolas" panose="020B0609020204030204" pitchFamily="49" charset="0"/>
              <a:ea typeface="ＭＳ ゴシック" panose="020B0609070205080204" pitchFamily="49" charset="-128"/>
              <a:cs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80112" y="4730793"/>
            <a:ext cx="2925094" cy="4616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FF00"/>
                </a:solidFill>
              </a:rPr>
              <a:t>To </a:t>
            </a:r>
            <a:r>
              <a:rPr lang="en-US" altLang="ja-JP" sz="2400" smtClean="0">
                <a:solidFill>
                  <a:srgbClr val="FFFF00"/>
                </a:solidFill>
              </a:rPr>
              <a:t>be continued</a:t>
            </a:r>
            <a:endParaRPr kumimoji="1" lang="ja-JP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42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talk</a:t>
            </a:r>
            <a:r>
              <a:rPr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9566" y="1268760"/>
            <a:ext cx="8318898" cy="4032448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s-IS" altLang="ja-JP" sz="1600" dirty="0" smtClean="0"/>
              <a:t>       // </a:t>
            </a:r>
            <a:r>
              <a:rPr lang="en-US" altLang="ja-JP" sz="1600" dirty="0"/>
              <a:t>After coming out, reporting divine result</a:t>
            </a:r>
          </a:p>
          <a:p>
            <a:pPr marL="0" indent="0">
              <a:buNone/>
            </a:pPr>
            <a:r>
              <a:rPr lang="is-IS" altLang="ja-JP" sz="1600" dirty="0"/>
              <a:t>        else {</a:t>
            </a:r>
          </a:p>
          <a:p>
            <a:pPr marL="0" indent="0">
              <a:buNone/>
            </a:pPr>
            <a:r>
              <a:rPr lang="is-IS" altLang="ja-JP" sz="1600" dirty="0"/>
              <a:t>            if (!myDivinationQueue.isEmpty()) {</a:t>
            </a:r>
          </a:p>
          <a:p>
            <a:pPr marL="0" indent="0">
              <a:buNone/>
            </a:pPr>
            <a:r>
              <a:rPr lang="is-IS" altLang="ja-JP" sz="1600" dirty="0"/>
              <a:t>                Judge divination = myDivinationQueue.poll();</a:t>
            </a:r>
          </a:p>
          <a:p>
            <a:pPr marL="0" indent="0">
              <a:buNone/>
            </a:pPr>
            <a:r>
              <a:rPr lang="is-IS" altLang="ja-JP" sz="1600" dirty="0"/>
              <a:t>              //making content</a:t>
            </a:r>
          </a:p>
          <a:p>
            <a:pPr marL="0" indent="0">
              <a:buNone/>
            </a:pPr>
            <a:r>
              <a:rPr lang="is-IS" altLang="ja-JP" sz="1600" dirty="0"/>
              <a:t>                ContentBuilder builder = new DivinedResultContentBuilder(divination.getTarget(),</a:t>
            </a:r>
          </a:p>
          <a:p>
            <a:pPr marL="0" indent="0">
              <a:buNone/>
            </a:pPr>
            <a:r>
              <a:rPr lang="is-IS" altLang="ja-JP" sz="1600" dirty="0"/>
              <a:t>                                                                         divination.getResult());</a:t>
            </a:r>
          </a:p>
          <a:p>
            <a:pPr marL="0" indent="0">
              <a:buNone/>
            </a:pPr>
            <a:r>
              <a:rPr lang="is-IS" altLang="ja-JP" sz="1600" dirty="0"/>
              <a:t>                return new Content(builder).getText();</a:t>
            </a:r>
          </a:p>
          <a:p>
            <a:pPr marL="0" indent="0">
              <a:buNone/>
            </a:pPr>
            <a:r>
              <a:rPr lang="is-IS" altLang="ja-JP" sz="1600" dirty="0"/>
              <a:t>    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}</a:t>
            </a:r>
          </a:p>
          <a:p>
            <a:pPr marL="0" indent="0">
              <a:buNone/>
            </a:pPr>
            <a:r>
              <a:rPr lang="is-IS" altLang="ja-JP" sz="1600" dirty="0"/>
              <a:t> </a:t>
            </a:r>
          </a:p>
          <a:p>
            <a:pPr marL="0" indent="0">
              <a:buNone/>
            </a:pPr>
            <a:r>
              <a:rPr lang="is-IS" altLang="ja-JP" sz="1600" dirty="0"/>
              <a:t>        return Content.OVER.getText();</a:t>
            </a:r>
          </a:p>
          <a:p>
            <a:pPr marL="0" indent="0">
              <a:buNone/>
            </a:pPr>
            <a:r>
              <a:rPr lang="is-IS" altLang="ja-JP" sz="1600" dirty="0"/>
              <a:t>    }</a:t>
            </a:r>
          </a:p>
          <a:p>
            <a:pPr marL="0" indent="0">
              <a:buNone/>
            </a:pPr>
            <a:endParaRPr lang="en-US" altLang="ja-JP" sz="1600" dirty="0">
              <a:latin typeface="Consolas" panose="020B0609020204030204" pitchFamily="49" charset="0"/>
              <a:ea typeface="ＭＳ ゴシック" panose="020B0609070205080204" pitchFamily="49" charset="-128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38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talk</a:t>
            </a:r>
            <a:r>
              <a:rPr lang="en-US" altLang="ja-JP" dirty="0" smtClean="0"/>
              <a:t>()</a:t>
            </a:r>
            <a:r>
              <a:rPr lang="ja-JP" altLang="en-US" dirty="0" smtClean="0"/>
              <a:t> （</a:t>
            </a:r>
            <a:r>
              <a:rPr lang="en-US" altLang="ja-JP" dirty="0" smtClean="0"/>
              <a:t>whole code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417638"/>
            <a:ext cx="8352928" cy="4387626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s-IS" altLang="ja-JP" sz="1100" dirty="0"/>
              <a:t>public String talk() {</a:t>
            </a:r>
          </a:p>
          <a:p>
            <a:pPr marL="0" indent="0">
              <a:buNone/>
            </a:pPr>
            <a:r>
              <a:rPr lang="is-IS" altLang="ja-JP" sz="1100" dirty="0"/>
              <a:t>        // coming out if you find </a:t>
            </a:r>
            <a:r>
              <a:rPr lang="is-IS" altLang="ja-JP" sz="1100" u="sng" dirty="0"/>
              <a:t>werewolf</a:t>
            </a:r>
            <a:endParaRPr lang="is-IS" altLang="ja-JP" sz="1100" dirty="0"/>
          </a:p>
          <a:p>
            <a:pPr marL="0" indent="0">
              <a:buNone/>
            </a:pPr>
            <a:r>
              <a:rPr lang="is-IS" altLang="ja-JP" sz="1100" dirty="0"/>
              <a:t>        if (!isCO) {</a:t>
            </a:r>
          </a:p>
          <a:p>
            <a:pPr marL="0" indent="0">
              <a:buNone/>
            </a:pPr>
            <a:r>
              <a:rPr lang="is-IS" altLang="ja-JP" sz="1100" dirty="0"/>
              <a:t>            if (!myDivinationQueue.isEmpty() &amp;&amp; </a:t>
            </a:r>
          </a:p>
          <a:p>
            <a:pPr marL="0" indent="0">
              <a:buNone/>
            </a:pPr>
            <a:r>
              <a:rPr lang="is-IS" altLang="ja-JP" sz="1100" dirty="0"/>
              <a:t>            myDivinationQueue.peekLast().getResult() == Species.WEREWOLF) {</a:t>
            </a:r>
          </a:p>
          <a:p>
            <a:pPr marL="0" indent="0">
              <a:buNone/>
            </a:pPr>
            <a:r>
              <a:rPr lang="is-IS" altLang="ja-JP" sz="1100" dirty="0"/>
              <a:t>                isCO = true;</a:t>
            </a:r>
          </a:p>
          <a:p>
            <a:pPr marL="0" indent="0">
              <a:buNone/>
            </a:pPr>
            <a:r>
              <a:rPr lang="is-IS" altLang="ja-JP" sz="1100" dirty="0"/>
              <a:t>                ContentBuilder builder = new ComingoutContentBuilder(me, Role.SEER);</a:t>
            </a:r>
          </a:p>
          <a:p>
            <a:pPr marL="0" indent="0">
              <a:buNone/>
            </a:pPr>
            <a:r>
              <a:rPr lang="is-IS" altLang="ja-JP" sz="1100" dirty="0"/>
              <a:t>                return new Content(builder).getText();</a:t>
            </a:r>
          </a:p>
          <a:p>
            <a:pPr marL="0" indent="0">
              <a:buNone/>
            </a:pPr>
            <a:r>
              <a:rPr lang="is-IS" altLang="ja-JP" sz="1100" dirty="0"/>
              <a:t>            }</a:t>
            </a:r>
          </a:p>
          <a:p>
            <a:pPr marL="0" indent="0">
              <a:buNone/>
            </a:pPr>
            <a:r>
              <a:rPr lang="is-IS" altLang="ja-JP" sz="1100" dirty="0"/>
              <a:t>        }</a:t>
            </a:r>
          </a:p>
          <a:p>
            <a:pPr marL="0" indent="0">
              <a:buNone/>
            </a:pPr>
            <a:r>
              <a:rPr lang="is-IS" altLang="ja-JP" sz="1100" dirty="0"/>
              <a:t>        // After coming out, reporting divine result</a:t>
            </a:r>
          </a:p>
          <a:p>
            <a:pPr marL="0" indent="0">
              <a:buNone/>
            </a:pPr>
            <a:r>
              <a:rPr lang="is-IS" altLang="ja-JP" sz="1100" dirty="0"/>
              <a:t>        else {</a:t>
            </a:r>
          </a:p>
          <a:p>
            <a:pPr marL="0" indent="0">
              <a:buNone/>
            </a:pPr>
            <a:r>
              <a:rPr lang="is-IS" altLang="ja-JP" sz="1100" dirty="0"/>
              <a:t>            if (!myDivinationQueue.isEmpty()) {</a:t>
            </a:r>
          </a:p>
          <a:p>
            <a:pPr marL="0" indent="0">
              <a:buNone/>
            </a:pPr>
            <a:r>
              <a:rPr lang="is-IS" altLang="ja-JP" sz="1100" dirty="0"/>
              <a:t>                Judge divination = myDivinationQueue.poll();</a:t>
            </a:r>
          </a:p>
          <a:p>
            <a:pPr marL="0" indent="0">
              <a:buNone/>
            </a:pPr>
            <a:r>
              <a:rPr lang="is-IS" altLang="ja-JP" sz="1100" dirty="0"/>
              <a:t>              //making content</a:t>
            </a:r>
          </a:p>
          <a:p>
            <a:pPr marL="0" indent="0">
              <a:buNone/>
            </a:pPr>
            <a:r>
              <a:rPr lang="is-IS" altLang="ja-JP" sz="1100" dirty="0"/>
              <a:t>                ContentBuilder builder = new DivinedResultContentBuilder(divination.getTarget(),</a:t>
            </a:r>
          </a:p>
          <a:p>
            <a:pPr marL="0" indent="0">
              <a:buNone/>
            </a:pPr>
            <a:r>
              <a:rPr lang="is-IS" altLang="ja-JP" sz="1100" dirty="0"/>
              <a:t>                                                                         divination.getResult());</a:t>
            </a:r>
          </a:p>
          <a:p>
            <a:pPr marL="0" indent="0">
              <a:buNone/>
            </a:pPr>
            <a:r>
              <a:rPr lang="is-IS" altLang="ja-JP" sz="1100" dirty="0"/>
              <a:t>                return new Content(builder).getText();</a:t>
            </a:r>
          </a:p>
          <a:p>
            <a:pPr marL="0" indent="0">
              <a:buNone/>
            </a:pPr>
            <a:r>
              <a:rPr lang="is-IS" altLang="ja-JP" sz="1100" dirty="0"/>
              <a:t>            }</a:t>
            </a:r>
          </a:p>
          <a:p>
            <a:pPr marL="0" indent="0">
              <a:buNone/>
            </a:pPr>
            <a:r>
              <a:rPr lang="is-IS" altLang="ja-JP" sz="1100" dirty="0"/>
              <a:t>        }</a:t>
            </a:r>
          </a:p>
          <a:p>
            <a:pPr marL="0" indent="0">
              <a:buNone/>
            </a:pPr>
            <a:r>
              <a:rPr lang="is-IS" altLang="ja-JP" sz="1100" dirty="0"/>
              <a:t> </a:t>
            </a:r>
          </a:p>
          <a:p>
            <a:pPr marL="0" indent="0">
              <a:buNone/>
            </a:pPr>
            <a:r>
              <a:rPr lang="is-IS" altLang="ja-JP" sz="1100" dirty="0"/>
              <a:t>        return Content.OVER.getText();</a:t>
            </a:r>
          </a:p>
          <a:p>
            <a:pPr marL="0" indent="0">
              <a:buNone/>
            </a:pPr>
            <a:r>
              <a:rPr lang="is-IS" altLang="ja-JP" sz="1100" dirty="0"/>
              <a:t>    }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95636" y="5949280"/>
            <a:ext cx="6552728" cy="4616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FF00"/>
                </a:solidFill>
              </a:rPr>
              <a:t>Let’s read other’s content</a:t>
            </a:r>
            <a:endParaRPr kumimoji="1" lang="ja-JP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54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Read the Content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List of content</a:t>
            </a:r>
            <a:r>
              <a:rPr lang="en-US" altLang="ja-JP" sz="2800" dirty="0"/>
              <a:t> </a:t>
            </a:r>
            <a:r>
              <a:rPr lang="en-US" altLang="ja-JP" sz="2800" dirty="0" smtClean="0"/>
              <a:t>is got</a:t>
            </a:r>
            <a:r>
              <a:rPr kumimoji="1" lang="ja-JP" altLang="en-US" sz="2800" dirty="0" smtClean="0"/>
              <a:t> </a:t>
            </a:r>
            <a:r>
              <a:rPr lang="en-US" altLang="ja-JP" sz="2800" dirty="0" smtClean="0"/>
              <a:t>by </a:t>
            </a:r>
            <a:r>
              <a:rPr kumimoji="1" lang="en-US" altLang="ja-JP" sz="2800" dirty="0" err="1" smtClean="0"/>
              <a:t>GameInfo.getTalkList</a:t>
            </a:r>
            <a:r>
              <a:rPr kumimoji="1" lang="en-US" altLang="ja-JP" sz="2800" dirty="0" smtClean="0"/>
              <a:t>()</a:t>
            </a:r>
            <a:r>
              <a:rPr lang="en-US" altLang="ja-JP" sz="2800" dirty="0"/>
              <a:t> </a:t>
            </a:r>
            <a:r>
              <a:rPr lang="en-US" altLang="ja-JP" sz="2800" dirty="0" smtClean="0"/>
              <a:t>as </a:t>
            </a:r>
            <a:r>
              <a:rPr kumimoji="1" lang="en-US" altLang="ja-JP" sz="2800" dirty="0" smtClean="0"/>
              <a:t>List&lt;Talk&gt;</a:t>
            </a:r>
            <a:r>
              <a:rPr lang="en-US" altLang="ja-JP" sz="2800" dirty="0"/>
              <a:t> </a:t>
            </a:r>
            <a:r>
              <a:rPr lang="en-US" altLang="ja-JP" sz="2800" dirty="0" smtClean="0"/>
              <a:t>Type</a:t>
            </a:r>
            <a:endParaRPr kumimoji="1" lang="en-US" altLang="ja-JP" sz="2800" dirty="0" smtClean="0"/>
          </a:p>
          <a:p>
            <a:r>
              <a:rPr kumimoji="1" lang="en-US" altLang="ja-JP" sz="2800" dirty="0" smtClean="0"/>
              <a:t>Talk</a:t>
            </a:r>
            <a:r>
              <a:rPr lang="en-US" altLang="ja-JP" sz="2800" dirty="0"/>
              <a:t> </a:t>
            </a:r>
            <a:r>
              <a:rPr lang="en-US" altLang="ja-JP" sz="2800" dirty="0" smtClean="0"/>
              <a:t>class method</a:t>
            </a:r>
            <a:endParaRPr kumimoji="1" lang="en-US" altLang="ja-JP" sz="2800" dirty="0" smtClean="0"/>
          </a:p>
          <a:p>
            <a:pPr lvl="1"/>
            <a:r>
              <a:rPr lang="en-US" altLang="ja-JP" dirty="0" err="1" smtClean="0"/>
              <a:t>getAgent</a:t>
            </a:r>
            <a:r>
              <a:rPr lang="en-US" altLang="ja-JP" dirty="0" smtClean="0"/>
              <a:t>()</a:t>
            </a:r>
            <a:r>
              <a:rPr lang="ja-JP" altLang="en-US" dirty="0" smtClean="0"/>
              <a:t>：</a:t>
            </a:r>
            <a:r>
              <a:rPr lang="en-US" altLang="ja-JP" dirty="0" smtClean="0"/>
              <a:t>getting Agent which is talking</a:t>
            </a:r>
          </a:p>
          <a:p>
            <a:pPr lvl="1"/>
            <a:r>
              <a:rPr kumimoji="1" lang="en-US" altLang="ja-JP" dirty="0" err="1" smtClean="0"/>
              <a:t>getText</a:t>
            </a:r>
            <a:r>
              <a:rPr kumimoji="1" lang="en-US" altLang="ja-JP" dirty="0" smtClean="0"/>
              <a:t>()</a:t>
            </a:r>
            <a:r>
              <a:rPr kumimoji="1" lang="ja-JP" altLang="en-US" dirty="0" smtClean="0"/>
              <a:t>：</a:t>
            </a:r>
            <a:r>
              <a:rPr lang="en-US" altLang="ja-JP" dirty="0"/>
              <a:t>getting </a:t>
            </a:r>
            <a:r>
              <a:rPr lang="en-US" altLang="ja-JP" dirty="0" smtClean="0"/>
              <a:t>Content</a:t>
            </a:r>
            <a:r>
              <a:rPr lang="ja-JP" altLang="en-US" dirty="0"/>
              <a:t> （</a:t>
            </a:r>
            <a:r>
              <a:rPr lang="en-US" altLang="ja-JP" dirty="0"/>
              <a:t>String</a:t>
            </a:r>
            <a:r>
              <a:rPr lang="ja-JP" altLang="en-US" dirty="0"/>
              <a:t>）</a:t>
            </a:r>
            <a:r>
              <a:rPr lang="en-US" altLang="ja-JP" dirty="0" smtClean="0"/>
              <a:t> </a:t>
            </a:r>
            <a:endParaRPr kumimoji="1" lang="en-US" altLang="ja-JP" dirty="0" smtClean="0"/>
          </a:p>
          <a:p>
            <a:pPr lvl="1"/>
            <a:r>
              <a:rPr lang="en-US" altLang="ja-JP" dirty="0" err="1" smtClean="0"/>
              <a:t>getDay</a:t>
            </a:r>
            <a:r>
              <a:rPr lang="en-US" altLang="ja-JP" dirty="0"/>
              <a:t>()</a:t>
            </a:r>
            <a:r>
              <a:rPr lang="ja-JP" altLang="en-US" dirty="0" smtClean="0"/>
              <a:t>：</a:t>
            </a:r>
            <a:r>
              <a:rPr lang="en-US" altLang="ja-JP" dirty="0" smtClean="0"/>
              <a:t>getting day</a:t>
            </a:r>
            <a:r>
              <a:rPr lang="ja-JP" altLang="en-US" dirty="0" smtClean="0"/>
              <a:t>（</a:t>
            </a:r>
            <a:r>
              <a:rPr lang="en-US" altLang="ja-JP" dirty="0" err="1"/>
              <a:t>int</a:t>
            </a:r>
            <a:r>
              <a:rPr lang="ja-JP" altLang="en-US" dirty="0" smtClean="0"/>
              <a:t>）</a:t>
            </a:r>
            <a:endParaRPr lang="en-US" altLang="ja-JP" dirty="0"/>
          </a:p>
          <a:p>
            <a:pPr lvl="1"/>
            <a:r>
              <a:rPr kumimoji="1" lang="en-US" altLang="ja-JP" dirty="0" err="1"/>
              <a:t>getIdx</a:t>
            </a:r>
            <a:r>
              <a:rPr kumimoji="1" lang="en-US" altLang="ja-JP" dirty="0"/>
              <a:t>()</a:t>
            </a:r>
            <a:r>
              <a:rPr lang="ja-JP" altLang="en-US" dirty="0" smtClean="0"/>
              <a:t>：</a:t>
            </a:r>
            <a:r>
              <a:rPr lang="en-US" altLang="ja-JP" dirty="0" smtClean="0"/>
              <a:t>getting order (</a:t>
            </a:r>
            <a:r>
              <a:rPr kumimoji="1" lang="en-US" altLang="ja-JP" dirty="0" err="1" smtClean="0"/>
              <a:t>int</a:t>
            </a:r>
            <a:r>
              <a:rPr kumimoji="1" lang="ja-JP" altLang="en-US" dirty="0" smtClean="0"/>
              <a:t>）</a:t>
            </a:r>
            <a:r>
              <a:rPr kumimoji="1" lang="en-US" altLang="ja-JP" dirty="0" smtClean="0"/>
              <a:t> of the day</a:t>
            </a:r>
            <a:endParaRPr kumimoji="1" lang="en-US" altLang="ja-JP" dirty="0"/>
          </a:p>
          <a:p>
            <a:pPr lvl="1"/>
            <a:r>
              <a:rPr lang="en-US" altLang="ja-JP" dirty="0" err="1"/>
              <a:t>getTurn</a:t>
            </a:r>
            <a:r>
              <a:rPr lang="en-US" altLang="ja-JP" dirty="0"/>
              <a:t>()</a:t>
            </a:r>
            <a:r>
              <a:rPr lang="ja-JP" altLang="en-US" dirty="0" smtClean="0"/>
              <a:t>：</a:t>
            </a:r>
            <a:r>
              <a:rPr lang="en-US" altLang="ja-JP" dirty="0" smtClean="0"/>
              <a:t>getting turn </a:t>
            </a:r>
            <a:r>
              <a:rPr lang="ja-JP" altLang="en-US" dirty="0" smtClean="0"/>
              <a:t>（</a:t>
            </a:r>
            <a:r>
              <a:rPr lang="en-US" altLang="ja-JP" dirty="0" err="1"/>
              <a:t>int</a:t>
            </a:r>
            <a:r>
              <a:rPr lang="ja-JP" altLang="en-US" dirty="0" smtClean="0"/>
              <a:t>）</a:t>
            </a:r>
            <a:r>
              <a:rPr lang="en-US" altLang="ja-JP" dirty="0"/>
              <a:t> </a:t>
            </a:r>
            <a:r>
              <a:rPr lang="en-US" altLang="ja-JP" dirty="0" smtClean="0"/>
              <a:t>of the day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0152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Read the Content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dirty="0" smtClean="0"/>
              <a:t>String </a:t>
            </a:r>
            <a:r>
              <a:rPr lang="en-US" altLang="ja-JP" sz="2400" dirty="0"/>
              <a:t>from </a:t>
            </a:r>
            <a:r>
              <a:rPr lang="en-US" altLang="ja-JP" sz="2400" dirty="0" err="1"/>
              <a:t>Talk.getText</a:t>
            </a:r>
            <a:r>
              <a:rPr lang="en-US" altLang="ja-JP" sz="2400" dirty="0"/>
              <a:t>() are based on </a:t>
            </a:r>
            <a:r>
              <a:rPr lang="en-US" altLang="ja-JP" sz="2400" dirty="0" err="1"/>
              <a:t>AIWolf</a:t>
            </a:r>
            <a:r>
              <a:rPr lang="en-US" altLang="ja-JP" sz="2400" dirty="0"/>
              <a:t> protocol</a:t>
            </a:r>
          </a:p>
          <a:p>
            <a:pPr marL="0" indent="0">
              <a:buNone/>
            </a:pPr>
            <a:r>
              <a:rPr lang="en-US" altLang="ja-JP" sz="2400" dirty="0"/>
              <a:t>	Example</a:t>
            </a:r>
            <a:r>
              <a:rPr lang="ja-JP" altLang="en-US" sz="2400" dirty="0"/>
              <a:t>：</a:t>
            </a:r>
            <a:r>
              <a:rPr lang="en-US" altLang="ja-JP" sz="2400" dirty="0"/>
              <a:t>“DIVINED Agent[04] HUMAN”</a:t>
            </a:r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In order to parse the String</a:t>
            </a:r>
            <a:r>
              <a:rPr lang="ja-JP" altLang="en-US" sz="2400" dirty="0" smtClean="0"/>
              <a:t>，</a:t>
            </a:r>
            <a:r>
              <a:rPr lang="en-US" altLang="ja-JP" sz="2400" dirty="0" smtClean="0"/>
              <a:t>get the String to constructor of Content class</a:t>
            </a:r>
            <a:endParaRPr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7200" y="3862465"/>
            <a:ext cx="82296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2000" dirty="0" smtClean="0"/>
              <a:t>//In </a:t>
            </a:r>
            <a:r>
              <a:rPr lang="en-US" altLang="ja-JP" sz="2000" dirty="0"/>
              <a:t>order to parse the String</a:t>
            </a:r>
            <a:r>
              <a:rPr lang="ja-JP" altLang="en-US" sz="2000" dirty="0"/>
              <a:t>，</a:t>
            </a:r>
            <a:r>
              <a:rPr lang="en-US" altLang="ja-JP" sz="2000" dirty="0"/>
              <a:t> get the String to </a:t>
            </a:r>
            <a:r>
              <a:rPr lang="en-US" altLang="ja-JP" sz="2000" dirty="0" smtClean="0"/>
              <a:t>constructor </a:t>
            </a:r>
            <a:r>
              <a:rPr lang="en-US" altLang="ja-JP" sz="2000" dirty="0"/>
              <a:t>of Content class</a:t>
            </a:r>
            <a:endParaRPr lang="ja-JP" altLang="en-US" sz="2000" dirty="0"/>
          </a:p>
          <a:p>
            <a:r>
              <a:rPr lang="en-US" altLang="ja-JP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Content </a:t>
            </a:r>
            <a:r>
              <a:rPr lang="en-US" altLang="ja-JP" sz="2000" dirty="0">
                <a:latin typeface="Consolas" panose="020B0609020204030204" pitchFamily="49" charset="0"/>
                <a:cs typeface="Consolas" panose="020B0609020204030204" pitchFamily="49" charset="0"/>
              </a:rPr>
              <a:t>content = new Content(</a:t>
            </a:r>
            <a:r>
              <a:rPr lang="en-US" altLang="ja-JP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talk.getText</a:t>
            </a:r>
            <a:r>
              <a:rPr lang="en-US" altLang="ja-JP" sz="200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kumimoji="1" lang="ja-JP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10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 Class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6240085"/>
              </p:ext>
            </p:extLst>
          </p:nvPr>
        </p:nvGraphicFramePr>
        <p:xfrm>
          <a:off x="251520" y="1600200"/>
          <a:ext cx="8712968" cy="486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9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8511">
                  <a:extLst>
                    <a:ext uri="{9D8B030D-6E8A-4147-A177-3AD203B41FA5}">
                      <a16:colId xmlns="" xmlns:a16="http://schemas.microsoft.com/office/drawing/2014/main" val="3353812552"/>
                    </a:ext>
                  </a:extLst>
                </a:gridCol>
                <a:gridCol w="59574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44624">
                <a:tc>
                  <a:txBody>
                    <a:bodyPr/>
                    <a:lstStyle/>
                    <a:p>
                      <a:r>
                        <a:rPr kumimoji="1" lang="en-US" altLang="ja-JP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 value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/>
                        <a:t>Method name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400" dirty="0" smtClean="0"/>
                        <a:t>Description</a:t>
                      </a:r>
                      <a:endParaRPr kumimoji="1" lang="ja-JP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String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getText</a:t>
                      </a:r>
                      <a:r>
                        <a:rPr kumimoji="1" lang="en-US" altLang="ja-JP" sz="1400" b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/>
                        <a:t>Return content as it is</a:t>
                      </a:r>
                      <a:endParaRPr kumimoji="1" lang="en-US" altLang="ja-JP" sz="1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Operator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getOperator</a:t>
                      </a:r>
                      <a:r>
                        <a:rPr kumimoji="1" lang="en-US" altLang="ja-JP" sz="1400" b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/>
                        <a:t>Return </a:t>
                      </a:r>
                      <a:r>
                        <a:rPr lang="en-US" altLang="ja-JP" sz="1400" dirty="0" smtClean="0"/>
                        <a:t>operator of content</a:t>
                      </a:r>
                      <a:r>
                        <a:rPr kumimoji="1" lang="ja-JP" altLang="en-US" sz="1400" b="0" dirty="0" smtClean="0"/>
                        <a:t>．</a:t>
                      </a:r>
                      <a:r>
                        <a:rPr kumimoji="1" lang="en-US" altLang="ja-JP" sz="1400" b="0" dirty="0" smtClean="0"/>
                        <a:t>If the content is</a:t>
                      </a:r>
                      <a:r>
                        <a:rPr kumimoji="1" lang="en-US" altLang="ja-JP" sz="1400" b="0" baseline="0" dirty="0" smtClean="0"/>
                        <a:t> simple sentence, then return </a:t>
                      </a:r>
                      <a:r>
                        <a:rPr kumimoji="1" lang="en-US" altLang="ja-JP" sz="1400" b="0" dirty="0" smtClean="0"/>
                        <a:t>null</a:t>
                      </a:r>
                      <a:endParaRPr kumimoji="1" lang="en-US" altLang="ja-JP" sz="1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22180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Agent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getSubject</a:t>
                      </a:r>
                      <a:r>
                        <a:rPr kumimoji="1" lang="en-US" altLang="ja-JP" sz="1400" b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/>
                        <a:t>Return subject</a:t>
                      </a:r>
                      <a:endParaRPr kumimoji="1" lang="en-US" altLang="ja-JP" sz="1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72809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Topic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 err="1"/>
                        <a:t>getTopic</a:t>
                      </a:r>
                      <a:r>
                        <a:rPr kumimoji="1" lang="en-US" altLang="ja-JP" sz="1400" b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/>
                        <a:t>Return topic </a:t>
                      </a:r>
                      <a:r>
                        <a:rPr kumimoji="1" lang="ja-JP" altLang="en-US" sz="1400" b="0" dirty="0" smtClean="0"/>
                        <a:t>（</a:t>
                      </a:r>
                      <a:r>
                        <a:rPr kumimoji="1" lang="en-US" altLang="ja-JP" sz="1400" b="0" dirty="0" smtClean="0"/>
                        <a:t>COMINGOUT,</a:t>
                      </a:r>
                      <a:r>
                        <a:rPr kumimoji="1" lang="en-US" altLang="ja-JP" sz="1400" b="0" baseline="0" dirty="0" smtClean="0"/>
                        <a:t> </a:t>
                      </a:r>
                      <a:r>
                        <a:rPr kumimoji="1" lang="en-US" altLang="ja-JP" sz="1400" b="0" dirty="0" smtClean="0"/>
                        <a:t>DIVINED</a:t>
                      </a:r>
                      <a:r>
                        <a:rPr kumimoji="1" lang="mr-IN" altLang="ja-JP" sz="1400" b="0" dirty="0" smtClean="0"/>
                        <a:t>…</a:t>
                      </a:r>
                      <a:r>
                        <a:rPr kumimoji="1" lang="ja-JP" altLang="en-US" sz="1400" b="0" dirty="0" smtClean="0"/>
                        <a:t>）</a:t>
                      </a:r>
                      <a:endParaRPr kumimoji="1" lang="ja-JP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Agent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getTarget</a:t>
                      </a:r>
                      <a:r>
                        <a:rPr kumimoji="1" lang="en-US" altLang="ja-JP" sz="1400" b="0" dirty="0"/>
                        <a:t>()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/>
                        <a:t>Return target </a:t>
                      </a:r>
                      <a:r>
                        <a:rPr kumimoji="1" lang="ja-JP" altLang="en-US" sz="1400" b="0" dirty="0" smtClean="0"/>
                        <a:t>（</a:t>
                      </a:r>
                      <a:r>
                        <a:rPr kumimoji="1" lang="en-US" altLang="ja-JP" sz="1400" b="0" dirty="0" err="1" smtClean="0"/>
                        <a:t>Example:”DIVINED</a:t>
                      </a:r>
                      <a:r>
                        <a:rPr kumimoji="1" lang="en-US" altLang="ja-JP" sz="1400" b="0" dirty="0" smtClean="0"/>
                        <a:t> </a:t>
                      </a:r>
                      <a:r>
                        <a:rPr kumimoji="1" lang="en-US" altLang="ja-JP" sz="1400" b="0" dirty="0"/>
                        <a:t>Agent[01] HUMAN”</a:t>
                      </a:r>
                      <a:r>
                        <a:rPr kumimoji="1" lang="ja-JP" altLang="en-US" sz="1400" b="0" dirty="0"/>
                        <a:t>　→　</a:t>
                      </a:r>
                      <a:r>
                        <a:rPr kumimoji="1" lang="en-US" altLang="ja-JP" sz="1400" b="0" dirty="0"/>
                        <a:t>Agent[01]</a:t>
                      </a:r>
                      <a:r>
                        <a:rPr kumimoji="1" lang="ja-JP" altLang="en-US" sz="1400" b="0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Role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getRole</a:t>
                      </a:r>
                      <a:r>
                        <a:rPr kumimoji="1" lang="en-US" altLang="ja-JP" sz="1400" b="0" dirty="0"/>
                        <a:t>()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/>
                        <a:t>Return role</a:t>
                      </a:r>
                      <a:r>
                        <a:rPr kumimoji="1" lang="ja-JP" altLang="en-US" sz="1400" b="0" dirty="0" smtClean="0"/>
                        <a:t>（</a:t>
                      </a:r>
                      <a:r>
                        <a:rPr kumimoji="1" lang="en-US" altLang="ja-JP" sz="1400" b="0" dirty="0" err="1" smtClean="0"/>
                        <a:t>Example:”COMINGOUT</a:t>
                      </a:r>
                      <a:r>
                        <a:rPr kumimoji="1" lang="en-US" altLang="ja-JP" sz="1400" b="0" baseline="0" dirty="0" smtClean="0"/>
                        <a:t> </a:t>
                      </a:r>
                      <a:r>
                        <a:rPr kumimoji="1" lang="en-US" altLang="ja-JP" sz="1400" b="0" baseline="0" dirty="0"/>
                        <a:t>Agent[02] SEER</a:t>
                      </a:r>
                      <a:r>
                        <a:rPr kumimoji="1" lang="en-US" altLang="ja-JP" sz="1400" b="0" dirty="0"/>
                        <a:t>”</a:t>
                      </a:r>
                      <a:r>
                        <a:rPr kumimoji="1" lang="ja-JP" altLang="en-US" sz="1400" b="0" dirty="0"/>
                        <a:t>　→　</a:t>
                      </a:r>
                      <a:r>
                        <a:rPr kumimoji="1" lang="en-US" altLang="ja-JP" sz="1400" b="0" dirty="0"/>
                        <a:t>SEER</a:t>
                      </a:r>
                      <a:r>
                        <a:rPr kumimoji="1" lang="ja-JP" altLang="en-US" sz="1400" b="0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Species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getResult</a:t>
                      </a:r>
                      <a:r>
                        <a:rPr kumimoji="1" lang="en-US" altLang="ja-JP" sz="1400" b="0" dirty="0"/>
                        <a:t>()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/>
                        <a:t>Return result of divine</a:t>
                      </a:r>
                      <a:r>
                        <a:rPr kumimoji="1" lang="en-US" altLang="ja-JP" sz="1400" b="0" baseline="0" dirty="0" smtClean="0"/>
                        <a:t> or </a:t>
                      </a:r>
                      <a:r>
                        <a:rPr kumimoji="1" lang="en-US" altLang="ja-JP" sz="1400" b="0" baseline="0" dirty="0" err="1" smtClean="0"/>
                        <a:t>identificatiion</a:t>
                      </a:r>
                      <a:r>
                        <a:rPr kumimoji="1" lang="ja-JP" altLang="en-US" sz="1400" b="0" dirty="0" smtClean="0"/>
                        <a:t>（</a:t>
                      </a:r>
                      <a:r>
                        <a:rPr kumimoji="1" lang="en-US" altLang="ja-JP" sz="1400" b="0" dirty="0" err="1" smtClean="0"/>
                        <a:t>Example:”IDENTIFIED</a:t>
                      </a:r>
                      <a:r>
                        <a:rPr kumimoji="1" lang="en-US" altLang="ja-JP" sz="1400" b="0" dirty="0" smtClean="0"/>
                        <a:t> </a:t>
                      </a:r>
                      <a:r>
                        <a:rPr kumimoji="1" lang="en-US" altLang="ja-JP" sz="1400" b="0" dirty="0"/>
                        <a:t>Agent[03]</a:t>
                      </a:r>
                      <a:r>
                        <a:rPr kumimoji="1" lang="en-US" altLang="ja-JP" sz="1400" b="0" baseline="0" dirty="0"/>
                        <a:t> WEREWOLF</a:t>
                      </a:r>
                      <a:r>
                        <a:rPr kumimoji="1" lang="en-US" altLang="ja-JP" sz="1400" b="0" dirty="0"/>
                        <a:t>”</a:t>
                      </a:r>
                      <a:r>
                        <a:rPr kumimoji="1" lang="ja-JP" altLang="en-US" sz="1400" b="0" dirty="0"/>
                        <a:t>　→　</a:t>
                      </a:r>
                      <a:r>
                        <a:rPr kumimoji="1" lang="en-US" altLang="ja-JP" sz="1400" b="0" dirty="0"/>
                        <a:t>WEREWOLF</a:t>
                      </a:r>
                      <a:r>
                        <a:rPr kumimoji="1" lang="ja-JP" altLang="en-US" sz="1400" b="0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TalkType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 err="1"/>
                        <a:t>getTalkType</a:t>
                      </a:r>
                      <a:r>
                        <a:rPr kumimoji="1" lang="en-US" altLang="ja-JP" sz="1400" b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/>
                        <a:t>If Topic</a:t>
                      </a:r>
                      <a:r>
                        <a:rPr kumimoji="1" lang="en-US" altLang="ja-JP" sz="1400" b="0" baseline="0" dirty="0"/>
                        <a:t> </a:t>
                      </a:r>
                      <a:r>
                        <a:rPr kumimoji="1" lang="en-US" altLang="ja-JP" sz="1400" b="0" baseline="0" dirty="0" smtClean="0"/>
                        <a:t>is </a:t>
                      </a:r>
                      <a:r>
                        <a:rPr kumimoji="1" lang="en-US" altLang="ja-JP" sz="1400" b="0" dirty="0" smtClean="0"/>
                        <a:t>AGREE/DISAGREE</a:t>
                      </a:r>
                      <a:r>
                        <a:rPr kumimoji="1" lang="ja-JP" altLang="en-US" sz="1400" b="0" dirty="0" smtClean="0"/>
                        <a:t>，</a:t>
                      </a:r>
                      <a:r>
                        <a:rPr kumimoji="1" lang="en-US" altLang="ja-JP" sz="1400" b="0" dirty="0" smtClean="0"/>
                        <a:t>return type</a:t>
                      </a:r>
                      <a:r>
                        <a:rPr kumimoji="1" lang="ja-JP" altLang="en-US" sz="1400" b="0" dirty="0" smtClean="0"/>
                        <a:t>（</a:t>
                      </a:r>
                      <a:r>
                        <a:rPr kumimoji="1" lang="en-US" altLang="ja-JP" sz="1400" b="0" dirty="0"/>
                        <a:t>TALK/WHISPER</a:t>
                      </a:r>
                      <a:r>
                        <a:rPr kumimoji="1" lang="ja-JP" altLang="en-US" sz="1400" b="0" dirty="0" smtClean="0"/>
                        <a:t>）</a:t>
                      </a:r>
                      <a:endParaRPr kumimoji="1" lang="ja-JP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int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getTalkDay</a:t>
                      </a:r>
                      <a:r>
                        <a:rPr kumimoji="1" lang="en-US" altLang="ja-JP" sz="1400" b="0" dirty="0"/>
                        <a:t>()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 smtClean="0"/>
                        <a:t>If Topic</a:t>
                      </a:r>
                      <a:r>
                        <a:rPr kumimoji="1" lang="en-US" altLang="ja-JP" sz="1400" b="0" baseline="0" dirty="0" smtClean="0"/>
                        <a:t> is </a:t>
                      </a:r>
                      <a:r>
                        <a:rPr kumimoji="1" lang="en-US" altLang="ja-JP" sz="1400" b="0" dirty="0" smtClean="0"/>
                        <a:t>AGREE/DISAGREE</a:t>
                      </a:r>
                      <a:r>
                        <a:rPr kumimoji="1" lang="ja-JP" altLang="en-US" sz="1400" b="0" dirty="0" smtClean="0"/>
                        <a:t>，</a:t>
                      </a:r>
                      <a:r>
                        <a:rPr kumimoji="1" lang="en-US" altLang="ja-JP" sz="1400" b="0" dirty="0" smtClean="0"/>
                        <a:t>return day</a:t>
                      </a:r>
                      <a:r>
                        <a:rPr kumimoji="1" lang="ja-JP" altLang="en-US" sz="1400" b="0" dirty="0" smtClean="0"/>
                        <a:t>（</a:t>
                      </a:r>
                      <a:r>
                        <a:rPr kumimoji="1" lang="en-US" altLang="ja-JP" sz="1400" b="0" dirty="0" smtClean="0"/>
                        <a:t>TALK/WHISPER</a:t>
                      </a:r>
                      <a:r>
                        <a:rPr kumimoji="1" lang="ja-JP" altLang="en-US" sz="1400" b="0" dirty="0" smtClean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int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getTalkID</a:t>
                      </a:r>
                      <a:r>
                        <a:rPr kumimoji="1" lang="en-US" altLang="ja-JP" sz="1400" b="0" dirty="0"/>
                        <a:t>()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 smtClean="0"/>
                        <a:t>If Topic</a:t>
                      </a:r>
                      <a:r>
                        <a:rPr kumimoji="1" lang="en-US" altLang="ja-JP" sz="1400" b="0" baseline="0" dirty="0" smtClean="0"/>
                        <a:t> is </a:t>
                      </a:r>
                      <a:r>
                        <a:rPr kumimoji="1" lang="en-US" altLang="ja-JP" sz="1400" b="0" dirty="0" smtClean="0"/>
                        <a:t>AGREE/DISAGREE</a:t>
                      </a:r>
                      <a:r>
                        <a:rPr kumimoji="1" lang="ja-JP" altLang="en-US" sz="1400" b="0" dirty="0" smtClean="0"/>
                        <a:t>，</a:t>
                      </a:r>
                      <a:r>
                        <a:rPr kumimoji="1" lang="en-US" altLang="ja-JP" sz="1400" b="0" dirty="0" smtClean="0"/>
                        <a:t>return id</a:t>
                      </a:r>
                      <a:r>
                        <a:rPr kumimoji="1" lang="ja-JP" altLang="en-US" sz="1400" b="0" dirty="0" smtClean="0"/>
                        <a:t>（</a:t>
                      </a:r>
                      <a:r>
                        <a:rPr kumimoji="1" lang="en-US" altLang="ja-JP" sz="1400" b="0" dirty="0" smtClean="0"/>
                        <a:t>TALK/WHISPER</a:t>
                      </a:r>
                      <a:r>
                        <a:rPr kumimoji="1" lang="ja-JP" altLang="en-US" sz="1400" b="0" dirty="0" smtClean="0"/>
                        <a:t>）</a:t>
                      </a:r>
                      <a:endParaRPr kumimoji="1" lang="ja-JP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List&lt;Content&gt;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getContentList</a:t>
                      </a:r>
                      <a:r>
                        <a:rPr kumimoji="1" lang="en-US" altLang="ja-JP" sz="1400" b="0" dirty="0"/>
                        <a:t>()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 smtClean="0"/>
                        <a:t>If the content is</a:t>
                      </a:r>
                      <a:r>
                        <a:rPr kumimoji="1" lang="en-US" altLang="ja-JP" sz="1400" b="0" baseline="0" dirty="0" smtClean="0"/>
                        <a:t> a complex sentence, then return list of passage</a:t>
                      </a:r>
                      <a:endParaRPr kumimoji="1" lang="ja-JP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59627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41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To read content</a:t>
            </a:r>
            <a:r>
              <a:rPr lang="en-US" altLang="ja-JP" dirty="0"/>
              <a:t>,</a:t>
            </a:r>
            <a:br>
              <a:rPr lang="en-US" altLang="ja-JP" dirty="0"/>
            </a:br>
            <a:r>
              <a:rPr lang="en-US" altLang="ja-JP" dirty="0" smtClean="0"/>
              <a:t>Correcting update()</a:t>
            </a:r>
            <a:r>
              <a:rPr lang="ja-JP" altLang="en-US" dirty="0" smtClean="0"/>
              <a:t> （</a:t>
            </a:r>
            <a:r>
              <a:rPr lang="ja-JP" altLang="en-US" dirty="0"/>
              <a:t>１）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57200" y="1772816"/>
            <a:ext cx="8229600" cy="47525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s-IS" altLang="ja-JP" sz="1600" dirty="0"/>
              <a:t>public void update(GameInfo gameInfo) {</a:t>
            </a:r>
          </a:p>
          <a:p>
            <a:pPr marL="0" indent="0">
              <a:buNone/>
            </a:pPr>
            <a:r>
              <a:rPr lang="is-IS" altLang="ja-JP" sz="1600" dirty="0"/>
              <a:t>        // updating currentGameInfo</a:t>
            </a:r>
          </a:p>
          <a:p>
            <a:pPr marL="0" indent="0">
              <a:buNone/>
            </a:pPr>
            <a:r>
              <a:rPr lang="is-IS" altLang="ja-JP" sz="1600" dirty="0"/>
              <a:t>        currentGameInfo = gameInfo;</a:t>
            </a:r>
          </a:p>
          <a:p>
            <a:pPr marL="0" indent="0">
              <a:buNone/>
            </a:pPr>
            <a:r>
              <a:rPr lang="is-IS" altLang="ja-JP" sz="1600" dirty="0"/>
              <a:t>        // From GameInfo.talkList, getting CO</a:t>
            </a:r>
            <a:r>
              <a:rPr lang="ja-JP" altLang="is-IS" sz="1600" dirty="0"/>
              <a:t>・</a:t>
            </a:r>
            <a:r>
              <a:rPr lang="is-IS" altLang="ja-JP" sz="1600" dirty="0"/>
              <a:t>divine report</a:t>
            </a:r>
            <a:r>
              <a:rPr lang="ja-JP" altLang="is-IS" sz="1600" dirty="0"/>
              <a:t>・</a:t>
            </a:r>
            <a:r>
              <a:rPr lang="is-IS" altLang="ja-JP" sz="1600" dirty="0"/>
              <a:t>identifying report</a:t>
            </a:r>
          </a:p>
          <a:p>
            <a:pPr marL="0" indent="0">
              <a:buNone/>
            </a:pPr>
            <a:r>
              <a:rPr lang="is-IS" altLang="ja-JP" sz="1600" dirty="0"/>
              <a:t>        for (int i = talkListHead; i &lt; currentGameInfo.getTalkList().size(); i++) {</a:t>
            </a:r>
          </a:p>
          <a:p>
            <a:pPr marL="0" indent="0">
              <a:buNone/>
            </a:pPr>
            <a:r>
              <a:rPr lang="is-IS" altLang="ja-JP" sz="1600" dirty="0"/>
              <a:t>            Talk talk = currentGameInfo.getTalkList().get(i);</a:t>
            </a:r>
          </a:p>
          <a:p>
            <a:pPr marL="0" indent="0">
              <a:buNone/>
            </a:pPr>
            <a:r>
              <a:rPr lang="is-IS" altLang="ja-JP" sz="1600" dirty="0"/>
              <a:t>            Agent talker = talk.getAgent();</a:t>
            </a:r>
          </a:p>
          <a:p>
            <a:pPr marL="0" indent="0">
              <a:buNone/>
            </a:pPr>
            <a:r>
              <a:rPr lang="is-IS" altLang="ja-JP" sz="1600" dirty="0"/>
              <a:t>            if (talker == me) {</a:t>
            </a:r>
          </a:p>
          <a:p>
            <a:pPr marL="0" indent="0">
              <a:buNone/>
            </a:pPr>
            <a:r>
              <a:rPr lang="is-IS" altLang="ja-JP" sz="1600" dirty="0"/>
              <a:t>                continue;</a:t>
            </a:r>
          </a:p>
          <a:p>
            <a:pPr marL="0" indent="0">
              <a:buNone/>
            </a:pPr>
            <a:r>
              <a:rPr lang="is-IS" altLang="ja-JP" sz="1600" dirty="0"/>
              <a:t>    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    Content content = new Content(talk.getText()); // parse content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12160" y="5949280"/>
            <a:ext cx="2466274" cy="4616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smtClean="0">
                <a:solidFill>
                  <a:srgbClr val="FFFF00"/>
                </a:solidFill>
              </a:rPr>
              <a:t>To be continued</a:t>
            </a:r>
            <a:endParaRPr kumimoji="1" lang="ja-JP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87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a platform</a:t>
            </a:r>
            <a:r>
              <a:rPr kumimoji="1" lang="ja-JP" altLang="en-US" dirty="0" smtClean="0"/>
              <a:t>（</a:t>
            </a:r>
            <a:r>
              <a:rPr lang="en-US" altLang="ja-JP" dirty="0" smtClean="0"/>
              <a:t>1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700808"/>
            <a:ext cx="8178807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ja-JP" dirty="0" smtClean="0"/>
              <a:t>AIWolf-ver0.4.9 Folder</a:t>
            </a:r>
            <a:endParaRPr lang="en-US" altLang="ja-JP" dirty="0"/>
          </a:p>
          <a:p>
            <a:r>
              <a:rPr lang="en-US" altLang="ja-JP" dirty="0" smtClean="0"/>
              <a:t>5 JAR file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the following files are used to create the agent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err="1">
                <a:solidFill>
                  <a:srgbClr val="FFFF00"/>
                </a:solidFill>
              </a:rPr>
              <a:t>aiwolf-client.jar</a:t>
            </a:r>
            <a:r>
              <a:rPr lang="en-US" altLang="ja-JP" dirty="0">
                <a:solidFill>
                  <a:srgbClr val="FFFF00"/>
                </a:solidFill>
              </a:rPr>
              <a:t> , </a:t>
            </a:r>
            <a:r>
              <a:rPr lang="en-US" altLang="ja-JP" dirty="0" err="1">
                <a:solidFill>
                  <a:srgbClr val="FFFF00"/>
                </a:solidFill>
              </a:rPr>
              <a:t>aiwolf-common.jar</a:t>
            </a:r>
            <a:endParaRPr lang="en-US" altLang="ja-JP" dirty="0"/>
          </a:p>
          <a:p>
            <a:r>
              <a:rPr lang="en-US" altLang="ja-JP" dirty="0" smtClean="0"/>
              <a:t> 4 shell script files(</a:t>
            </a:r>
            <a:r>
              <a:rPr lang="en-US" altLang="ja-JP" dirty="0" smtClean="0">
                <a:latin typeface="+mn-ea"/>
              </a:rPr>
              <a:t>*.</a:t>
            </a:r>
            <a:r>
              <a:rPr lang="en-US" altLang="ja-JP" dirty="0" err="1">
                <a:latin typeface="+mn-ea"/>
              </a:rPr>
              <a:t>sh</a:t>
            </a:r>
            <a:r>
              <a:rPr lang="en-US" altLang="ja-JP" dirty="0"/>
              <a:t>)</a:t>
            </a:r>
          </a:p>
          <a:p>
            <a:r>
              <a:rPr lang="en-US" altLang="ja-JP" dirty="0" smtClean="0"/>
              <a:t>4 batch files(</a:t>
            </a:r>
            <a:r>
              <a:rPr lang="en-US" altLang="ja-JP" dirty="0" smtClean="0">
                <a:latin typeface="+mn-ea"/>
              </a:rPr>
              <a:t>*.</a:t>
            </a:r>
            <a:r>
              <a:rPr lang="en-US" altLang="ja-JP" dirty="0">
                <a:latin typeface="+mn-ea"/>
              </a:rPr>
              <a:t>bat</a:t>
            </a:r>
            <a:r>
              <a:rPr lang="en-US" altLang="ja-JP" dirty="0" smtClean="0"/>
              <a:t>)</a:t>
            </a:r>
          </a:p>
          <a:p>
            <a:r>
              <a:rPr lang="en-US" altLang="ja-JP" dirty="0" smtClean="0"/>
              <a:t>2 files for </a:t>
            </a:r>
            <a:r>
              <a:rPr lang="en-US" altLang="ja-JP" dirty="0" err="1" smtClean="0"/>
              <a:t>AutoStarter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(</a:t>
            </a:r>
            <a:r>
              <a:rPr lang="en-US" altLang="ja-JP" dirty="0" err="1"/>
              <a:t>AutoStarter.ini</a:t>
            </a:r>
            <a:r>
              <a:rPr lang="en-US" altLang="ja-JP" dirty="0"/>
              <a:t>, </a:t>
            </a:r>
            <a:r>
              <a:rPr lang="en-US" altLang="ja-JP" dirty="0" err="1"/>
              <a:t>SampleSetting.cfg</a:t>
            </a:r>
            <a:r>
              <a:rPr lang="en-US" altLang="ja-JP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2064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To read content,</a:t>
            </a:r>
            <a:br>
              <a:rPr lang="en-US" altLang="ja-JP" dirty="0"/>
            </a:br>
            <a:r>
              <a:rPr lang="en-US" altLang="ja-JP" dirty="0"/>
              <a:t>Correcting update()</a:t>
            </a:r>
            <a:r>
              <a:rPr lang="ja-JP" altLang="en-US" dirty="0"/>
              <a:t> </a:t>
            </a:r>
            <a:r>
              <a:rPr lang="ja-JP" altLang="en-US" dirty="0" smtClean="0"/>
              <a:t>（</a:t>
            </a:r>
            <a:r>
              <a:rPr lang="en-US" altLang="ja-JP" dirty="0" smtClean="0"/>
              <a:t>2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57200" y="1772816"/>
            <a:ext cx="8229600" cy="468052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s-IS" altLang="ja-JP" sz="1600" dirty="0"/>
              <a:t>switch (content.getTopic()) {</a:t>
            </a:r>
          </a:p>
          <a:p>
            <a:pPr marL="0" indent="0">
              <a:buNone/>
            </a:pPr>
            <a:r>
              <a:rPr lang="is-IS" altLang="ja-JP" sz="1600" dirty="0"/>
              <a:t>            case COMINGOUT: // processing Coming-out</a:t>
            </a:r>
          </a:p>
          <a:p>
            <a:pPr marL="0" indent="0">
              <a:buNone/>
            </a:pPr>
            <a:r>
              <a:rPr lang="is-IS" altLang="ja-JP" sz="1600" dirty="0"/>
              <a:t>                // reading Coming-out</a:t>
            </a:r>
          </a:p>
          <a:p>
            <a:pPr marL="0" indent="0">
              <a:buNone/>
            </a:pPr>
            <a:r>
              <a:rPr lang="is-IS" altLang="ja-JP" sz="1600" dirty="0"/>
              <a:t>                comingoutMap.put(talker, content.getRole());</a:t>
            </a:r>
          </a:p>
          <a:p>
            <a:pPr marL="0" indent="0">
              <a:buNone/>
            </a:pPr>
            <a:r>
              <a:rPr lang="is-IS" altLang="ja-JP" sz="1600" dirty="0"/>
              <a:t>                break;</a:t>
            </a:r>
          </a:p>
          <a:p>
            <a:pPr marL="0" indent="0">
              <a:buNone/>
            </a:pPr>
            <a:r>
              <a:rPr lang="is-IS" altLang="ja-JP" sz="1600" dirty="0"/>
              <a:t>            case DIVINED: // processing divine result</a:t>
            </a:r>
          </a:p>
          <a:p>
            <a:pPr marL="0" indent="0">
              <a:buNone/>
            </a:pPr>
            <a:r>
              <a:rPr lang="is-IS" altLang="ja-JP" sz="1600" dirty="0"/>
              <a:t>               break;</a:t>
            </a:r>
          </a:p>
          <a:p>
            <a:pPr marL="0" indent="0">
              <a:buNone/>
            </a:pPr>
            <a:r>
              <a:rPr lang="is-IS" altLang="ja-JP" sz="1600" dirty="0"/>
              <a:t>            case IDENTIFIED: // processing identifying result</a:t>
            </a:r>
          </a:p>
          <a:p>
            <a:pPr marL="0" indent="0">
              <a:buNone/>
            </a:pPr>
            <a:r>
              <a:rPr lang="is-IS" altLang="ja-JP" sz="1600" dirty="0"/>
              <a:t>                break;</a:t>
            </a:r>
          </a:p>
          <a:p>
            <a:pPr marL="0" indent="0">
              <a:buNone/>
            </a:pPr>
            <a:r>
              <a:rPr lang="is-IS" altLang="ja-JP" sz="1600" dirty="0"/>
              <a:t>            default:</a:t>
            </a:r>
          </a:p>
          <a:p>
            <a:pPr marL="0" indent="0">
              <a:buNone/>
            </a:pPr>
            <a:r>
              <a:rPr lang="is-IS" altLang="ja-JP" sz="1600" dirty="0"/>
              <a:t>                break;</a:t>
            </a:r>
          </a:p>
          <a:p>
            <a:pPr marL="0" indent="0">
              <a:buNone/>
            </a:pPr>
            <a:r>
              <a:rPr lang="is-IS" altLang="ja-JP" sz="1600" dirty="0"/>
              <a:t>    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talkListHead = currentGameInfo.getTalkList().size();</a:t>
            </a:r>
          </a:p>
          <a:p>
            <a:pPr marL="0" indent="0">
              <a:buNone/>
            </a:pPr>
            <a:r>
              <a:rPr lang="is-IS" altLang="ja-JP" sz="1600" dirty="0"/>
              <a:t>    </a:t>
            </a:r>
            <a:r>
              <a:rPr lang="is-IS" altLang="ja-JP" sz="1600" dirty="0" smtClean="0"/>
              <a:t>}</a:t>
            </a:r>
            <a:endParaRPr lang="is-I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210827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update()(whole code)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57200" y="1268760"/>
            <a:ext cx="8229600" cy="532859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s-IS" altLang="ja-JP" sz="1100" dirty="0"/>
              <a:t>public void update(GameInfo gameInfo) {</a:t>
            </a:r>
          </a:p>
          <a:p>
            <a:pPr marL="0" indent="0">
              <a:buNone/>
            </a:pPr>
            <a:r>
              <a:rPr lang="is-IS" altLang="ja-JP" sz="1100" dirty="0"/>
              <a:t>        // updating currentGameInfo</a:t>
            </a:r>
          </a:p>
          <a:p>
            <a:pPr marL="0" indent="0">
              <a:buNone/>
            </a:pPr>
            <a:r>
              <a:rPr lang="is-IS" altLang="ja-JP" sz="1100" dirty="0"/>
              <a:t>        currentGameInfo = gameInfo;</a:t>
            </a:r>
          </a:p>
          <a:p>
            <a:pPr marL="0" indent="0">
              <a:buNone/>
            </a:pPr>
            <a:r>
              <a:rPr lang="is-IS" altLang="ja-JP" sz="1100" dirty="0"/>
              <a:t>        // From GameInfo.talkList, getting CO</a:t>
            </a:r>
            <a:r>
              <a:rPr lang="ja-JP" altLang="is-IS" sz="1100" dirty="0"/>
              <a:t>・</a:t>
            </a:r>
            <a:r>
              <a:rPr lang="is-IS" altLang="ja-JP" sz="1100" dirty="0"/>
              <a:t>divine report</a:t>
            </a:r>
            <a:r>
              <a:rPr lang="ja-JP" altLang="is-IS" sz="1100" dirty="0"/>
              <a:t>・</a:t>
            </a:r>
            <a:r>
              <a:rPr lang="is-IS" altLang="ja-JP" sz="1100" dirty="0"/>
              <a:t>identifying report</a:t>
            </a:r>
          </a:p>
          <a:p>
            <a:pPr marL="0" indent="0">
              <a:buNone/>
            </a:pPr>
            <a:r>
              <a:rPr lang="is-IS" altLang="ja-JP" sz="1100" dirty="0"/>
              <a:t>        for (int i = talkListHead; i &lt; currentGameInfo.getTalkList().size(); i++) {</a:t>
            </a:r>
          </a:p>
          <a:p>
            <a:pPr marL="0" indent="0">
              <a:buNone/>
            </a:pPr>
            <a:r>
              <a:rPr lang="is-IS" altLang="ja-JP" sz="1100" dirty="0"/>
              <a:t>            Talk talk = currentGameInfo.getTalkList().get(i);</a:t>
            </a:r>
          </a:p>
          <a:p>
            <a:pPr marL="0" indent="0">
              <a:buNone/>
            </a:pPr>
            <a:r>
              <a:rPr lang="is-IS" altLang="ja-JP" sz="1100" dirty="0"/>
              <a:t>            Agent talker = talk.getAgent();</a:t>
            </a:r>
          </a:p>
          <a:p>
            <a:pPr marL="0" indent="0">
              <a:buNone/>
            </a:pPr>
            <a:r>
              <a:rPr lang="is-IS" altLang="ja-JP" sz="1100" dirty="0"/>
              <a:t>            if (talker == me) {</a:t>
            </a:r>
          </a:p>
          <a:p>
            <a:pPr marL="0" indent="0">
              <a:buNone/>
            </a:pPr>
            <a:r>
              <a:rPr lang="is-IS" altLang="ja-JP" sz="1100" dirty="0"/>
              <a:t>                continue;</a:t>
            </a:r>
          </a:p>
          <a:p>
            <a:pPr marL="0" indent="0">
              <a:buNone/>
            </a:pPr>
            <a:r>
              <a:rPr lang="is-IS" altLang="ja-JP" sz="1100" dirty="0"/>
              <a:t>            }</a:t>
            </a:r>
          </a:p>
          <a:p>
            <a:pPr marL="0" indent="0">
              <a:buNone/>
            </a:pPr>
            <a:r>
              <a:rPr lang="is-IS" altLang="ja-JP" sz="1100" dirty="0"/>
              <a:t>            Content content = new Content(talk.getText()); // parse content</a:t>
            </a:r>
          </a:p>
          <a:p>
            <a:pPr marL="0" indent="0">
              <a:buNone/>
            </a:pPr>
            <a:r>
              <a:rPr lang="is-IS" altLang="ja-JP" sz="1100" dirty="0"/>
              <a:t>            switch (content.getTopic()) {</a:t>
            </a:r>
          </a:p>
          <a:p>
            <a:pPr marL="0" indent="0">
              <a:buNone/>
            </a:pPr>
            <a:r>
              <a:rPr lang="is-IS" altLang="ja-JP" sz="1100" dirty="0"/>
              <a:t>            case COMINGOUT: // processing Coming-out</a:t>
            </a:r>
          </a:p>
          <a:p>
            <a:pPr marL="0" indent="0">
              <a:buNone/>
            </a:pPr>
            <a:r>
              <a:rPr lang="is-IS" altLang="ja-JP" sz="1100" dirty="0"/>
              <a:t>                // reading </a:t>
            </a:r>
            <a:r>
              <a:rPr lang="is-IS" altLang="ja-JP" sz="1100" dirty="0" smtClean="0"/>
              <a:t>Coming-out</a:t>
            </a:r>
          </a:p>
          <a:p>
            <a:pPr marL="0" indent="0">
              <a:buNone/>
            </a:pPr>
            <a:r>
              <a:rPr lang="is-IS" altLang="ja-JP" sz="1100" dirty="0"/>
              <a:t>               break;</a:t>
            </a:r>
          </a:p>
          <a:p>
            <a:pPr marL="0" indent="0">
              <a:buNone/>
            </a:pPr>
            <a:r>
              <a:rPr lang="is-IS" altLang="ja-JP" sz="1100" dirty="0"/>
              <a:t>            case DIVINED: // processing divine result</a:t>
            </a:r>
          </a:p>
          <a:p>
            <a:pPr marL="0" indent="0">
              <a:buNone/>
            </a:pPr>
            <a:r>
              <a:rPr lang="is-IS" altLang="ja-JP" sz="1100" dirty="0"/>
              <a:t>               break;</a:t>
            </a:r>
          </a:p>
          <a:p>
            <a:pPr marL="0" indent="0">
              <a:buNone/>
            </a:pPr>
            <a:r>
              <a:rPr lang="is-IS" altLang="ja-JP" sz="1100" dirty="0"/>
              <a:t>            case IDENTIFIED: // processing identifying result</a:t>
            </a:r>
          </a:p>
          <a:p>
            <a:pPr marL="0" indent="0">
              <a:buNone/>
            </a:pPr>
            <a:r>
              <a:rPr lang="is-IS" altLang="ja-JP" sz="1100" dirty="0"/>
              <a:t>                break;</a:t>
            </a:r>
          </a:p>
          <a:p>
            <a:pPr marL="0" indent="0">
              <a:buNone/>
            </a:pPr>
            <a:r>
              <a:rPr lang="is-IS" altLang="ja-JP" sz="1100" dirty="0"/>
              <a:t>            default:</a:t>
            </a:r>
          </a:p>
          <a:p>
            <a:pPr marL="0" indent="0">
              <a:buNone/>
            </a:pPr>
            <a:r>
              <a:rPr lang="is-IS" altLang="ja-JP" sz="1100" dirty="0"/>
              <a:t>                break;</a:t>
            </a:r>
          </a:p>
          <a:p>
            <a:pPr marL="0" indent="0">
              <a:buNone/>
            </a:pPr>
            <a:r>
              <a:rPr lang="is-IS" altLang="ja-JP" sz="1100" dirty="0"/>
              <a:t>            }</a:t>
            </a:r>
          </a:p>
          <a:p>
            <a:pPr marL="0" indent="0">
              <a:buNone/>
            </a:pPr>
            <a:r>
              <a:rPr lang="is-IS" altLang="ja-JP" sz="1100" dirty="0"/>
              <a:t>        }</a:t>
            </a:r>
          </a:p>
          <a:p>
            <a:pPr marL="0" indent="0">
              <a:buNone/>
            </a:pPr>
            <a:r>
              <a:rPr lang="is-IS" altLang="ja-JP" sz="1100" dirty="0"/>
              <a:t>        talkListHead = currentGameInfo.getTalkList().size();</a:t>
            </a:r>
          </a:p>
          <a:p>
            <a:pPr marL="0" indent="0">
              <a:buNone/>
            </a:pPr>
            <a:r>
              <a:rPr lang="is-IS" altLang="ja-JP" sz="1100" dirty="0"/>
              <a:t>    }</a:t>
            </a:r>
          </a:p>
        </p:txBody>
      </p:sp>
      <p:sp>
        <p:nvSpPr>
          <p:cNvPr id="3" name="矢印: 右 2"/>
          <p:cNvSpPr/>
          <p:nvPr/>
        </p:nvSpPr>
        <p:spPr>
          <a:xfrm rot="10800000">
            <a:off x="3059832" y="3937702"/>
            <a:ext cx="288032" cy="216024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347864" y="386104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FFFF00"/>
                </a:solidFill>
              </a:rPr>
              <a:t>Let’s read CO information</a:t>
            </a:r>
            <a:endParaRPr lang="ja-JP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96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Read coming-out Information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57200" y="1268760"/>
            <a:ext cx="8229600" cy="532859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s-IS" altLang="ja-JP" sz="1000" dirty="0"/>
              <a:t>public void update(GameInfo gameInfo) {</a:t>
            </a:r>
          </a:p>
          <a:p>
            <a:pPr marL="0" indent="0">
              <a:buNone/>
            </a:pPr>
            <a:r>
              <a:rPr lang="is-IS" altLang="ja-JP" sz="1000" dirty="0"/>
              <a:t>        // updating currentGameInfo</a:t>
            </a:r>
          </a:p>
          <a:p>
            <a:pPr marL="0" indent="0">
              <a:buNone/>
            </a:pPr>
            <a:r>
              <a:rPr lang="is-IS" altLang="ja-JP" sz="1000" dirty="0"/>
              <a:t>        currentGameInfo = gameInfo;</a:t>
            </a:r>
          </a:p>
          <a:p>
            <a:pPr marL="0" indent="0">
              <a:buNone/>
            </a:pPr>
            <a:r>
              <a:rPr lang="is-IS" altLang="ja-JP" sz="1000" dirty="0"/>
              <a:t>        // From GameInfo.talkList, getting CO</a:t>
            </a:r>
            <a:r>
              <a:rPr lang="ja-JP" altLang="is-IS" sz="1000" dirty="0"/>
              <a:t>・</a:t>
            </a:r>
            <a:r>
              <a:rPr lang="is-IS" altLang="ja-JP" sz="1000" dirty="0"/>
              <a:t>divine report</a:t>
            </a:r>
            <a:r>
              <a:rPr lang="ja-JP" altLang="is-IS" sz="1000" dirty="0"/>
              <a:t>・</a:t>
            </a:r>
            <a:r>
              <a:rPr lang="is-IS" altLang="ja-JP" sz="1000" dirty="0"/>
              <a:t>identifying report</a:t>
            </a:r>
          </a:p>
          <a:p>
            <a:pPr marL="0" indent="0">
              <a:buNone/>
            </a:pPr>
            <a:r>
              <a:rPr lang="is-IS" altLang="ja-JP" sz="1000" dirty="0"/>
              <a:t>        for (int i = talkListHead; i &lt; currentGameInfo.getTalkList().size(); i++) {</a:t>
            </a:r>
          </a:p>
          <a:p>
            <a:pPr marL="0" indent="0">
              <a:buNone/>
            </a:pPr>
            <a:r>
              <a:rPr lang="is-IS" altLang="ja-JP" sz="1000" dirty="0"/>
              <a:t>            Talk talk = currentGameInfo.getTalkList().get(i);</a:t>
            </a:r>
          </a:p>
          <a:p>
            <a:pPr marL="0" indent="0">
              <a:buNone/>
            </a:pPr>
            <a:r>
              <a:rPr lang="is-IS" altLang="ja-JP" sz="1000" dirty="0"/>
              <a:t>            Agent talker = talk.getAgent();</a:t>
            </a:r>
          </a:p>
          <a:p>
            <a:pPr marL="0" indent="0">
              <a:buNone/>
            </a:pPr>
            <a:r>
              <a:rPr lang="is-IS" altLang="ja-JP" sz="1000" dirty="0"/>
              <a:t>            if (talker == me) {</a:t>
            </a:r>
          </a:p>
          <a:p>
            <a:pPr marL="0" indent="0">
              <a:buNone/>
            </a:pPr>
            <a:r>
              <a:rPr lang="is-IS" altLang="ja-JP" sz="1000" dirty="0"/>
              <a:t>                continue;</a:t>
            </a:r>
          </a:p>
          <a:p>
            <a:pPr marL="0" indent="0">
              <a:buNone/>
            </a:pPr>
            <a:r>
              <a:rPr lang="is-IS" altLang="ja-JP" sz="1000" dirty="0"/>
              <a:t>            }</a:t>
            </a:r>
          </a:p>
          <a:p>
            <a:pPr marL="0" indent="0">
              <a:buNone/>
            </a:pPr>
            <a:r>
              <a:rPr lang="is-IS" altLang="ja-JP" sz="1000" dirty="0"/>
              <a:t>            Content content = new Content(talk.getText()); // parse content</a:t>
            </a:r>
          </a:p>
          <a:p>
            <a:pPr marL="0" indent="0">
              <a:buNone/>
            </a:pPr>
            <a:r>
              <a:rPr lang="is-IS" altLang="ja-JP" sz="1000" dirty="0"/>
              <a:t>            switch (content.getTopic()) {</a:t>
            </a:r>
          </a:p>
          <a:p>
            <a:pPr marL="0" indent="0">
              <a:buNone/>
            </a:pPr>
            <a:r>
              <a:rPr lang="is-IS" altLang="ja-JP" sz="1000" dirty="0"/>
              <a:t>            case COMINGOUT: // processing Coming-out</a:t>
            </a:r>
          </a:p>
          <a:p>
            <a:pPr marL="0" indent="0">
              <a:buNone/>
            </a:pPr>
            <a:r>
              <a:rPr lang="is-IS" altLang="ja-JP" sz="1000" dirty="0"/>
              <a:t>                // reading Coming-out</a:t>
            </a:r>
          </a:p>
          <a:p>
            <a:pPr marL="0" indent="0">
              <a:buNone/>
            </a:pPr>
            <a:r>
              <a:rPr lang="is-IS" altLang="ja-JP" sz="1000" dirty="0"/>
              <a:t>                comingoutMap.put(talker, content.getRole());</a:t>
            </a:r>
          </a:p>
          <a:p>
            <a:pPr marL="0" indent="0">
              <a:buNone/>
            </a:pPr>
            <a:r>
              <a:rPr lang="is-IS" altLang="ja-JP" sz="1000" dirty="0"/>
              <a:t>                break;</a:t>
            </a:r>
          </a:p>
          <a:p>
            <a:pPr marL="0" indent="0">
              <a:buNone/>
            </a:pPr>
            <a:r>
              <a:rPr lang="is-IS" altLang="ja-JP" sz="1000" dirty="0"/>
              <a:t>            case DIVINED: // processing divine result</a:t>
            </a:r>
          </a:p>
          <a:p>
            <a:pPr marL="0" indent="0">
              <a:buNone/>
            </a:pPr>
            <a:r>
              <a:rPr lang="is-IS" altLang="ja-JP" sz="1000" dirty="0"/>
              <a:t>               break;</a:t>
            </a:r>
          </a:p>
          <a:p>
            <a:pPr marL="0" indent="0">
              <a:buNone/>
            </a:pPr>
            <a:r>
              <a:rPr lang="is-IS" altLang="ja-JP" sz="1000" dirty="0"/>
              <a:t>            case IDENTIFIED: // processing identifying result</a:t>
            </a:r>
          </a:p>
          <a:p>
            <a:pPr marL="0" indent="0">
              <a:buNone/>
            </a:pPr>
            <a:r>
              <a:rPr lang="is-IS" altLang="ja-JP" sz="1000" dirty="0"/>
              <a:t>                break;</a:t>
            </a:r>
          </a:p>
          <a:p>
            <a:pPr marL="0" indent="0">
              <a:buNone/>
            </a:pPr>
            <a:r>
              <a:rPr lang="is-IS" altLang="ja-JP" sz="1000" dirty="0"/>
              <a:t>            default:</a:t>
            </a:r>
          </a:p>
          <a:p>
            <a:pPr marL="0" indent="0">
              <a:buNone/>
            </a:pPr>
            <a:r>
              <a:rPr lang="is-IS" altLang="ja-JP" sz="1000" dirty="0"/>
              <a:t>                break;</a:t>
            </a:r>
          </a:p>
          <a:p>
            <a:pPr marL="0" indent="0">
              <a:buNone/>
            </a:pPr>
            <a:r>
              <a:rPr lang="is-IS" altLang="ja-JP" sz="1000" dirty="0"/>
              <a:t>            }</a:t>
            </a:r>
          </a:p>
          <a:p>
            <a:pPr marL="0" indent="0">
              <a:buNone/>
            </a:pPr>
            <a:r>
              <a:rPr lang="is-IS" altLang="ja-JP" sz="1000" dirty="0"/>
              <a:t>        }</a:t>
            </a:r>
          </a:p>
          <a:p>
            <a:pPr marL="0" indent="0">
              <a:buNone/>
            </a:pPr>
            <a:r>
              <a:rPr lang="is-IS" altLang="ja-JP" sz="1000" dirty="0"/>
              <a:t>        talkListHead = currentGameInfo.getTalkList().size();</a:t>
            </a:r>
          </a:p>
          <a:p>
            <a:pPr marL="0" indent="0">
              <a:buNone/>
            </a:pPr>
            <a:r>
              <a:rPr lang="is-IS" altLang="ja-JP" sz="1000" dirty="0"/>
              <a:t>    </a:t>
            </a:r>
            <a:r>
              <a:rPr lang="is-IS" altLang="ja-JP" sz="1000" dirty="0" smtClean="0"/>
              <a:t>}</a:t>
            </a:r>
            <a:endParaRPr lang="is-IS" altLang="ja-JP" sz="1000" dirty="0"/>
          </a:p>
        </p:txBody>
      </p:sp>
      <p:sp>
        <p:nvSpPr>
          <p:cNvPr id="5" name="正方形/長方形 4"/>
          <p:cNvSpPr/>
          <p:nvPr/>
        </p:nvSpPr>
        <p:spPr>
          <a:xfrm>
            <a:off x="899592" y="3861048"/>
            <a:ext cx="2874775" cy="1824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627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Read coming-out Information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Example : </a:t>
            </a:r>
            <a:r>
              <a:rPr lang="en-US" altLang="ja-JP" dirty="0"/>
              <a:t>Y</a:t>
            </a:r>
            <a:r>
              <a:rPr lang="en-US" altLang="ja-JP" dirty="0" smtClean="0"/>
              <a:t>ou can find out the fake seer agent</a:t>
            </a:r>
            <a:r>
              <a:rPr lang="en-US" altLang="ja-JP" dirty="0"/>
              <a:t/>
            </a:r>
            <a:br>
              <a:rPr lang="en-US" altLang="ja-JP" dirty="0"/>
            </a:br>
            <a:endParaRPr lang="en-US" altLang="ja-JP" dirty="0"/>
          </a:p>
          <a:p>
            <a:pPr lvl="1"/>
            <a:r>
              <a:rPr lang="en-US" altLang="ja-JP" dirty="0" smtClean="0"/>
              <a:t>What will you do if you have not come out yet?</a:t>
            </a:r>
          </a:p>
          <a:p>
            <a:pPr lvl="1"/>
            <a:r>
              <a:rPr lang="en-US" altLang="ja-JP" dirty="0" smtClean="0"/>
              <a:t>Whether the fake seer is werewolf or possessed?</a:t>
            </a:r>
            <a:endParaRPr lang="en-US" altLang="ja-JP" dirty="0"/>
          </a:p>
          <a:p>
            <a:pPr lvl="1"/>
            <a:r>
              <a:rPr lang="en-US" altLang="ja-JP" dirty="0" smtClean="0"/>
              <a:t> </a:t>
            </a:r>
            <a:r>
              <a:rPr lang="ja-JP" altLang="en-US" dirty="0" smtClean="0"/>
              <a:t>・</a:t>
            </a:r>
            <a:r>
              <a:rPr lang="ja-JP" altLang="en-US" dirty="0"/>
              <a:t>・・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457200" lvl="1" indent="0">
              <a:buNone/>
            </a:pPr>
            <a:r>
              <a:rPr lang="en-US" altLang="ja-JP" dirty="0" smtClean="0"/>
              <a:t>Let’s think about these!!</a:t>
            </a:r>
          </a:p>
          <a:p>
            <a:pPr marL="457200" lvl="1" indent="0">
              <a:buNone/>
            </a:pP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6263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smtClean="0"/>
              <a:t>supplement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835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Player method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ja-JP" dirty="0"/>
              <a:t>initialize(</a:t>
            </a:r>
            <a:r>
              <a:rPr lang="en-US" altLang="ja-JP" dirty="0" err="1"/>
              <a:t>GameInfo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sz="2400" dirty="0" smtClean="0"/>
              <a:t>Called once in a beginning of the game</a:t>
            </a:r>
          </a:p>
          <a:p>
            <a:pPr lvl="1"/>
            <a:r>
              <a:rPr lang="en-US" altLang="ja-JP" sz="2400" dirty="0" smtClean="0"/>
              <a:t>Getting </a:t>
            </a:r>
            <a:r>
              <a:rPr lang="en-US" altLang="ja-JP" sz="2400" dirty="0" err="1" smtClean="0"/>
              <a:t>GameInfo</a:t>
            </a:r>
            <a:r>
              <a:rPr lang="en-US" altLang="ja-JP" sz="2400" dirty="0" smtClean="0"/>
              <a:t> from server</a:t>
            </a:r>
          </a:p>
          <a:p>
            <a:r>
              <a:rPr lang="en-US" altLang="ja-JP" dirty="0" smtClean="0"/>
              <a:t>update(</a:t>
            </a:r>
            <a:r>
              <a:rPr lang="en-US" altLang="ja-JP" dirty="0" err="1" smtClean="0"/>
              <a:t>GameInfo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sz="2400" dirty="0" smtClean="0"/>
              <a:t>Called before every action</a:t>
            </a:r>
          </a:p>
          <a:p>
            <a:pPr lvl="1"/>
            <a:r>
              <a:rPr lang="en-US" altLang="ja-JP" sz="2400" dirty="0"/>
              <a:t>Getting </a:t>
            </a:r>
            <a:r>
              <a:rPr lang="en-US" altLang="ja-JP" sz="2400" dirty="0" err="1"/>
              <a:t>GameInfo</a:t>
            </a:r>
            <a:r>
              <a:rPr lang="en-US" altLang="ja-JP" sz="2400" dirty="0"/>
              <a:t> from server</a:t>
            </a:r>
          </a:p>
          <a:p>
            <a:endParaRPr lang="en-US" altLang="ja-JP" sz="2400" dirty="0"/>
          </a:p>
          <a:p>
            <a:r>
              <a:rPr lang="en-US" altLang="ja-JP" dirty="0" err="1" smtClean="0"/>
              <a:t>dayStart</a:t>
            </a:r>
            <a:r>
              <a:rPr lang="en-US" altLang="ja-JP" dirty="0"/>
              <a:t>()</a:t>
            </a:r>
          </a:p>
          <a:p>
            <a:pPr lvl="1"/>
            <a:r>
              <a:rPr lang="en-US" altLang="ja-JP" sz="2400" dirty="0"/>
              <a:t>Called once in a </a:t>
            </a:r>
            <a:r>
              <a:rPr lang="en-US" altLang="ja-JP" sz="2400" dirty="0" smtClean="0"/>
              <a:t>beginning of the day</a:t>
            </a:r>
            <a:endParaRPr lang="en-US" altLang="ja-JP" sz="2400" dirty="0"/>
          </a:p>
          <a:p>
            <a:pPr lvl="1"/>
            <a:endParaRPr lang="en-US" altLang="ja-JP" sz="2400" dirty="0"/>
          </a:p>
          <a:p>
            <a:r>
              <a:rPr lang="en-US" altLang="ja-JP" dirty="0"/>
              <a:t>finish()</a:t>
            </a:r>
          </a:p>
          <a:p>
            <a:pPr lvl="1"/>
            <a:r>
              <a:rPr lang="en-US" altLang="ja-JP" sz="2400" dirty="0"/>
              <a:t>Called once in </a:t>
            </a:r>
            <a:r>
              <a:rPr lang="en-US" altLang="ja-JP" sz="2400" dirty="0" smtClean="0"/>
              <a:t>an end of </a:t>
            </a:r>
            <a:r>
              <a:rPr lang="en-US" altLang="ja-JP" sz="2400" dirty="0"/>
              <a:t>the </a:t>
            </a:r>
            <a:r>
              <a:rPr lang="en-US" altLang="ja-JP" sz="2400" dirty="0" smtClean="0"/>
              <a:t>game</a:t>
            </a:r>
            <a:endParaRPr lang="en-US" altLang="ja-JP" sz="2400" dirty="0"/>
          </a:p>
          <a:p>
            <a:endParaRPr lang="en-US" altLang="ja-JP" dirty="0" smtClean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412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Player method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4525963"/>
          </a:xfrm>
        </p:spPr>
        <p:txBody>
          <a:bodyPr numCol="2">
            <a:normAutofit/>
          </a:bodyPr>
          <a:lstStyle/>
          <a:p>
            <a:r>
              <a:rPr lang="en-US" altLang="ja-JP" dirty="0"/>
              <a:t>vote()</a:t>
            </a:r>
          </a:p>
          <a:p>
            <a:pPr lvl="1"/>
            <a:r>
              <a:rPr lang="en-US" altLang="ja-JP" sz="2400" dirty="0" smtClean="0"/>
              <a:t>Selecting target to vote</a:t>
            </a:r>
          </a:p>
          <a:p>
            <a:r>
              <a:rPr lang="en-US" altLang="ja-JP" dirty="0" smtClean="0"/>
              <a:t>attack()</a:t>
            </a:r>
          </a:p>
          <a:p>
            <a:pPr lvl="1"/>
            <a:r>
              <a:rPr lang="en-US" altLang="ja-JP" dirty="0" smtClean="0"/>
              <a:t> </a:t>
            </a:r>
            <a:r>
              <a:rPr lang="en-US" altLang="ja-JP" sz="2000" dirty="0" smtClean="0"/>
              <a:t>Selecting target to attack</a:t>
            </a:r>
          </a:p>
          <a:p>
            <a:pPr lvl="1"/>
            <a:r>
              <a:rPr lang="en-US" altLang="ja-JP" sz="2400" dirty="0" smtClean="0"/>
              <a:t>Only for werewolf</a:t>
            </a:r>
            <a:endParaRPr lang="en-US" altLang="ja-JP" sz="2400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divine()</a:t>
            </a:r>
          </a:p>
          <a:p>
            <a:pPr lvl="1"/>
            <a:r>
              <a:rPr lang="en-US" altLang="ja-JP" sz="2400" dirty="0"/>
              <a:t>Selecting target to </a:t>
            </a:r>
            <a:r>
              <a:rPr lang="en-US" altLang="ja-JP" sz="2400" dirty="0" smtClean="0"/>
              <a:t>divine</a:t>
            </a:r>
          </a:p>
          <a:p>
            <a:pPr lvl="1"/>
            <a:r>
              <a:rPr lang="en-US" altLang="ja-JP" sz="2400" dirty="0"/>
              <a:t>Only for </a:t>
            </a:r>
            <a:r>
              <a:rPr lang="en-US" altLang="ja-JP" sz="2400" dirty="0" smtClean="0"/>
              <a:t>seer</a:t>
            </a:r>
            <a:endParaRPr lang="en-US" altLang="ja-JP" sz="2400" dirty="0"/>
          </a:p>
          <a:p>
            <a:r>
              <a:rPr lang="en-US" altLang="ja-JP" dirty="0" smtClean="0"/>
              <a:t>guard</a:t>
            </a:r>
            <a:r>
              <a:rPr lang="en-US" altLang="ja-JP" dirty="0"/>
              <a:t>()</a:t>
            </a:r>
          </a:p>
          <a:p>
            <a:pPr lvl="1"/>
            <a:r>
              <a:rPr lang="en-US" altLang="ja-JP" sz="2400" dirty="0"/>
              <a:t>Selecting target to </a:t>
            </a:r>
            <a:r>
              <a:rPr lang="en-US" altLang="ja-JP" sz="2400" dirty="0" smtClean="0"/>
              <a:t>guard</a:t>
            </a:r>
            <a:endParaRPr lang="en-US" altLang="ja-JP" sz="2400" dirty="0"/>
          </a:p>
          <a:p>
            <a:pPr lvl="1"/>
            <a:r>
              <a:rPr lang="en-US" altLang="ja-JP" sz="2400" dirty="0"/>
              <a:t>Only for </a:t>
            </a:r>
            <a:r>
              <a:rPr lang="en-US" altLang="ja-JP" sz="2400" dirty="0" smtClean="0"/>
              <a:t>guardian</a:t>
            </a:r>
            <a:endParaRPr lang="en-US" altLang="ja-JP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07461" y="1340767"/>
            <a:ext cx="5460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ja-JP" sz="2400" dirty="0" smtClean="0"/>
              <a:t>Methods called </a:t>
            </a:r>
            <a:r>
              <a:rPr lang="en-US" altLang="ja-JP" sz="2400" dirty="0"/>
              <a:t>once </a:t>
            </a:r>
            <a:r>
              <a:rPr lang="en-US" altLang="ja-JP" sz="2400" dirty="0" smtClean="0"/>
              <a:t>at the end </a:t>
            </a:r>
            <a:r>
              <a:rPr lang="en-US" altLang="ja-JP" sz="2400" dirty="0"/>
              <a:t>of the </a:t>
            </a:r>
            <a:r>
              <a:rPr lang="en-US" altLang="ja-JP" sz="2400" dirty="0" smtClean="0"/>
              <a:t>day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2779" y="5301208"/>
            <a:ext cx="3978442" cy="4616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FF00"/>
                </a:solidFill>
              </a:rPr>
              <a:t>Return Agent</a:t>
            </a:r>
            <a:endParaRPr kumimoji="1" lang="ja-JP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8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Player method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3633267"/>
          </a:xfrm>
        </p:spPr>
        <p:txBody>
          <a:bodyPr numCol="2">
            <a:normAutofit/>
          </a:bodyPr>
          <a:lstStyle/>
          <a:p>
            <a:r>
              <a:rPr lang="en-US" altLang="ja-JP" dirty="0"/>
              <a:t>talk</a:t>
            </a:r>
            <a:r>
              <a:rPr lang="en-US" altLang="ja-JP" dirty="0" smtClean="0"/>
              <a:t>()</a:t>
            </a:r>
          </a:p>
          <a:p>
            <a:pPr lvl="1"/>
            <a:r>
              <a:rPr lang="en-US" altLang="ja-JP" sz="2400" dirty="0" smtClean="0"/>
              <a:t>Talking for everyone</a:t>
            </a:r>
            <a:endParaRPr lang="en-US" altLang="ja-JP" sz="2400" dirty="0"/>
          </a:p>
          <a:p>
            <a:pPr lvl="1"/>
            <a:r>
              <a:rPr lang="en-US" altLang="ja-JP" sz="2400" dirty="0" smtClean="0"/>
              <a:t>For everyone</a:t>
            </a:r>
            <a:endParaRPr lang="en-US" altLang="ja-JP" sz="2400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whisper</a:t>
            </a:r>
            <a:r>
              <a:rPr lang="en-US" altLang="ja-JP" dirty="0"/>
              <a:t>()</a:t>
            </a:r>
          </a:p>
          <a:p>
            <a:pPr lvl="1"/>
            <a:r>
              <a:rPr lang="en-US" altLang="ja-JP" sz="2400" dirty="0" smtClean="0"/>
              <a:t>Talking for werewolf</a:t>
            </a:r>
            <a:endParaRPr lang="en-US" altLang="ja-JP" sz="2400" dirty="0"/>
          </a:p>
          <a:p>
            <a:pPr lvl="1"/>
            <a:r>
              <a:rPr lang="en-US" altLang="ja-JP" sz="2400" dirty="0" smtClean="0"/>
              <a:t>Only for werewolf</a:t>
            </a:r>
            <a:endParaRPr lang="en-US" altLang="ja-JP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79150" y="1483275"/>
            <a:ext cx="4725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smtClean="0"/>
              <a:t>Method for utterance</a:t>
            </a:r>
            <a:endParaRPr kumimoji="1" lang="ja-JP" altLang="en-US" sz="3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2779" y="5301208"/>
            <a:ext cx="3978442" cy="4616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FF00"/>
                </a:solidFill>
              </a:rPr>
              <a:t>Return String</a:t>
            </a:r>
            <a:endParaRPr kumimoji="1" lang="ja-JP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56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444374"/>
          </a:xfrm>
        </p:spPr>
        <p:txBody>
          <a:bodyPr>
            <a:noAutofit/>
          </a:bodyPr>
          <a:lstStyle/>
          <a:p>
            <a:pPr algn="l"/>
            <a:r>
              <a:rPr kumimoji="1" lang="en-US" altLang="ja-JP" sz="2800" dirty="0" err="1" smtClean="0"/>
              <a:t>GameInfo</a:t>
            </a:r>
            <a:endParaRPr kumimoji="1" lang="ja-JP" altLang="en-US" sz="2800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3494323"/>
              </p:ext>
            </p:extLst>
          </p:nvPr>
        </p:nvGraphicFramePr>
        <p:xfrm>
          <a:off x="467544" y="764704"/>
          <a:ext cx="8229600" cy="57682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48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1424435458"/>
                    </a:ext>
                  </a:extLst>
                </a:gridCol>
                <a:gridCol w="46805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7941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Century" panose="02040604050505020304" pitchFamily="18" charset="0"/>
                        </a:rPr>
                        <a:t>Return</a:t>
                      </a:r>
                      <a:r>
                        <a:rPr lang="en-US" altLang="ja-JP" sz="110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Century" panose="02040604050505020304" pitchFamily="18" charset="0"/>
                        </a:rPr>
                        <a:t> value</a:t>
                      </a:r>
                      <a:endParaRPr lang="ja-JP" sz="110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Century" panose="02040604050505020304" pitchFamily="18" charset="0"/>
                        </a:rPr>
                        <a:t>Method</a:t>
                      </a:r>
                      <a:r>
                        <a:rPr lang="en-US" altLang="ja-JP" sz="110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Century" panose="02040604050505020304" pitchFamily="18" charset="0"/>
                        </a:rPr>
                        <a:t> name</a:t>
                      </a:r>
                      <a:endParaRPr lang="ja-JP" sz="110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Century" panose="02040604050505020304" pitchFamily="18" charset="0"/>
                        </a:rPr>
                        <a:t>description</a:t>
                      </a:r>
                      <a:endParaRPr lang="ja-JP" sz="110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int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getDay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day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Role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getRole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one’s role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Century" panose="02040604050505020304" pitchFamily="18" charset="0"/>
                        </a:rPr>
                        <a:t>List&lt;Agent&gt;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getExistingRoles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list of role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existing in the game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3906309901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Agent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getAgent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one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self</a:t>
                      </a:r>
                      <a:r>
                        <a:rPr 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(Agent</a:t>
                      </a:r>
                      <a:r>
                        <a:rPr lang="en-US" sz="1100" b="0" kern="100" baseline="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</a:t>
                      </a:r>
                      <a:r>
                        <a:rPr lang="en-US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type</a:t>
                      </a:r>
                      <a:r>
                        <a:rPr 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)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List&lt;Agent&gt;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getAgentList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list of all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player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Species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getMediumResult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identifying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result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（</a:t>
                      </a: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only for medium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）</a:t>
                      </a:r>
                      <a:endParaRPr lang="en-US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Species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getDivineResult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divine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result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（</a:t>
                      </a: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only for seer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）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Century" panose="02040604050505020304" pitchFamily="18" charset="0"/>
                        </a:rPr>
                        <a:t>Agent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Century" panose="02040604050505020304" pitchFamily="18" charset="0"/>
                        </a:rPr>
                        <a:t>getGuardedAgent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Century" panose="02040604050505020304" pitchFamily="18" charset="0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target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guarded yesterday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（</a:t>
                      </a: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only for guardian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）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165858636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Century" panose="02040604050505020304" pitchFamily="18" charset="0"/>
                        </a:rPr>
                        <a:t>List&lt;Agent&gt;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getLastDeadAgentList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list of agents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dead yesterday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（</a:t>
                      </a: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including fox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）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3452106793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Agent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getExecutedAgent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agent executed yesterday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Agent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getLatestExecutedAgent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agent executed today(null before decision)</a:t>
                      </a:r>
                      <a:endParaRPr lang="ja-JP" altLang="ja-JP" sz="1100" b="0" kern="100" dirty="0" smtClean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2922521164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Agent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getAttackedAgent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target attacked regardless of success of attack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（</a:t>
                      </a: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only for werewolf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）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List&lt;Vote&gt;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getVoteList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list of voting yesterday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List&lt;Vote&gt;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getLatestVoteList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list of former voting if voting once more 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499099415"/>
                  </a:ext>
                </a:extLst>
              </a:tr>
              <a:tr h="261854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List&lt;Vote&gt;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getAttackVoteList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list of attacking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（</a:t>
                      </a: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only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for werewolf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）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61854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List&lt;Vote&gt;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getLatestAttackVoteList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list of former attack voting if voting once more 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（</a:t>
                      </a: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only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for werewolf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）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442732612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List&lt;Talk&gt;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getTalkList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list of talking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List&lt;Talk&gt;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getWhisperList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list of whisper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（</a:t>
                      </a: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only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for werewolf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）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List&lt;Agent&gt;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getAliveAgentList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list of agents alive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Map&lt;Agent, Status&gt;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getStatusMap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life or death of each player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443701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Map&lt;Agent, Role&gt;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getRoleMap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role of each player. only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role you can see.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（</a:t>
                      </a: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if you are villager, you can see only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you. If you are werewolf, you can know other </a:t>
                      </a:r>
                      <a:r>
                        <a:rPr lang="en-US" altLang="ja-JP" sz="1100" b="0" kern="100" baseline="0" dirty="0" err="1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werewolfs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）</a:t>
                      </a: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you can get every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role after end of the game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05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26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a platform</a:t>
            </a:r>
            <a:r>
              <a:rPr kumimoji="1" lang="ja-JP" altLang="en-US" dirty="0" smtClean="0"/>
              <a:t>（</a:t>
            </a:r>
            <a:r>
              <a:rPr lang="en-US" altLang="ja-JP" dirty="0"/>
              <a:t>2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700808"/>
            <a:ext cx="817880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Summary of </a:t>
            </a:r>
            <a:r>
              <a:rPr lang="en-US" altLang="ja-JP" dirty="0"/>
              <a:t>the following files 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err="1" smtClean="0">
                <a:solidFill>
                  <a:srgbClr val="FFFF00"/>
                </a:solidFill>
              </a:rPr>
              <a:t>aiwolf-client.jar</a:t>
            </a:r>
            <a:r>
              <a:rPr lang="en-US" altLang="ja-JP" dirty="0" smtClean="0">
                <a:solidFill>
                  <a:srgbClr val="FFFF00"/>
                </a:solidFill>
              </a:rPr>
              <a:t> , </a:t>
            </a:r>
            <a:r>
              <a:rPr lang="en-US" altLang="ja-JP" dirty="0" err="1">
                <a:solidFill>
                  <a:srgbClr val="FFFF00"/>
                </a:solidFill>
              </a:rPr>
              <a:t>aiwolf-common.jar</a:t>
            </a:r>
            <a:endParaRPr lang="en-US" altLang="ja-JP" dirty="0"/>
          </a:p>
          <a:p>
            <a:r>
              <a:rPr lang="en-US" altLang="ja-JP" dirty="0" err="1"/>
              <a:t>aiwolf-client.jar</a:t>
            </a:r>
            <a:endParaRPr lang="en-US" altLang="ja-JP" dirty="0"/>
          </a:p>
          <a:p>
            <a:pPr marL="457200" lvl="1" indent="0">
              <a:buNone/>
            </a:pPr>
            <a:r>
              <a:rPr lang="en-US" altLang="ja-JP" dirty="0" smtClean="0"/>
              <a:t>Used for creating the agent</a:t>
            </a:r>
          </a:p>
          <a:p>
            <a:r>
              <a:rPr lang="en-US" altLang="ja-JP" dirty="0" err="1" smtClean="0"/>
              <a:t>aiwolf-common.jar</a:t>
            </a:r>
            <a:endParaRPr lang="en-US" altLang="ja-JP" dirty="0"/>
          </a:p>
          <a:p>
            <a:pPr marL="457200" lvl="1" indent="0">
              <a:buNone/>
            </a:pPr>
            <a:r>
              <a:rPr lang="en-US" altLang="ja-JP" dirty="0"/>
              <a:t>Used </a:t>
            </a:r>
            <a:r>
              <a:rPr lang="en-US" altLang="ja-JP" dirty="0" smtClean="0"/>
              <a:t>for creating the agent and running the game</a:t>
            </a:r>
          </a:p>
        </p:txBody>
      </p:sp>
    </p:spTree>
    <p:extLst>
      <p:ext uri="{BB962C8B-B14F-4D97-AF65-F5344CB8AC3E}">
        <p14:creationId xmlns:p14="http://schemas.microsoft.com/office/powerpoint/2010/main" val="193622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smtClean="0"/>
              <a:t>Run the game using GUI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89499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Run the </a:t>
            </a:r>
            <a:r>
              <a:rPr lang="en-US" altLang="ja-JP" dirty="0"/>
              <a:t>game using GUI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en-US" altLang="ja-JP" dirty="0" smtClean="0"/>
              <a:t>S</a:t>
            </a:r>
            <a:r>
              <a:rPr lang="en-US" altLang="ja-JP" dirty="0"/>
              <a:t>erver </a:t>
            </a:r>
            <a:r>
              <a:rPr lang="en-US" altLang="ja-JP" dirty="0" smtClean="0"/>
              <a:t>Starter</a:t>
            </a:r>
            <a:endParaRPr kumimoji="1" lang="en-US" altLang="ja-JP" dirty="0"/>
          </a:p>
          <a:p>
            <a:pPr lvl="1"/>
            <a:r>
              <a:rPr lang="en-US" altLang="ja-JP" dirty="0" smtClean="0"/>
              <a:t>Windows</a:t>
            </a:r>
            <a:r>
              <a:rPr lang="ja-JP" altLang="en-US" dirty="0" smtClean="0"/>
              <a:t> </a:t>
            </a:r>
            <a:r>
              <a:rPr lang="en-US" altLang="ja-JP" dirty="0"/>
              <a:t>: D</a:t>
            </a:r>
            <a:r>
              <a:rPr lang="en-US" altLang="ja-JP" dirty="0" smtClean="0"/>
              <a:t>ouble-click </a:t>
            </a:r>
            <a:r>
              <a:rPr lang="en-US" altLang="ja-JP" dirty="0" err="1" smtClean="0"/>
              <a:t>StartServer.bat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Mac/Linux</a:t>
            </a:r>
            <a:r>
              <a:rPr kumimoji="1" lang="ja-JP" altLang="en-US" dirty="0" smtClean="0"/>
              <a:t> </a:t>
            </a:r>
            <a:r>
              <a:rPr kumimoji="1" lang="en-US" altLang="ja-JP" dirty="0"/>
              <a:t>: </a:t>
            </a:r>
            <a:r>
              <a:rPr lang="en-US" altLang="ja-JP" dirty="0"/>
              <a:t>Double-click </a:t>
            </a:r>
            <a:r>
              <a:rPr kumimoji="1" lang="en-US" altLang="ja-JP" dirty="0" err="1" smtClean="0"/>
              <a:t>StartSerber.sh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996952"/>
            <a:ext cx="4845546" cy="34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048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Configure server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95325"/>
            <a:ext cx="8229600" cy="4525963"/>
          </a:xfrm>
        </p:spPr>
        <p:txBody>
          <a:bodyPr/>
          <a:lstStyle/>
          <a:p>
            <a:r>
              <a:rPr kumimoji="1" lang="en-US" altLang="ja-JP" dirty="0" err="1"/>
              <a:t>Num</a:t>
            </a:r>
            <a:r>
              <a:rPr kumimoji="1" lang="en-US" altLang="ja-JP" dirty="0"/>
              <a:t> of </a:t>
            </a:r>
            <a:r>
              <a:rPr kumimoji="1" lang="en-US" altLang="ja-JP" dirty="0" smtClean="0"/>
              <a:t>players </a:t>
            </a:r>
            <a:r>
              <a:rPr lang="en-US" altLang="ja-JP" dirty="0" smtClean="0"/>
              <a:t>= </a:t>
            </a:r>
            <a:r>
              <a:rPr kumimoji="1" lang="en-US" altLang="ja-JP" dirty="0" smtClean="0"/>
              <a:t>5</a:t>
            </a:r>
            <a:endParaRPr kumimoji="1" lang="en-US" altLang="ja-JP" dirty="0"/>
          </a:p>
          <a:p>
            <a:r>
              <a:rPr kumimoji="1" lang="en-US" altLang="ja-JP" dirty="0" smtClean="0"/>
              <a:t>Click [Connect]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996952"/>
            <a:ext cx="7962900" cy="2809875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>
          <a:xfrm rot="10800000">
            <a:off x="2699792" y="3578286"/>
            <a:ext cx="57606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矢印 7"/>
          <p:cNvSpPr/>
          <p:nvPr/>
        </p:nvSpPr>
        <p:spPr>
          <a:xfrm rot="10800000">
            <a:off x="1547664" y="3938327"/>
            <a:ext cx="57606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7453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Connect clients</a:t>
            </a:r>
            <a:r>
              <a:rPr kumimoji="1" lang="en-US" altLang="ja-JP" dirty="0" smtClean="0"/>
              <a:t>(1/3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en-US" altLang="ja-JP" dirty="0" smtClean="0"/>
              <a:t>Client </a:t>
            </a:r>
            <a:r>
              <a:rPr lang="en-US" altLang="ja-JP" dirty="0"/>
              <a:t>Starter</a:t>
            </a:r>
            <a:endParaRPr kumimoji="1" lang="en-US" altLang="ja-JP" dirty="0"/>
          </a:p>
          <a:p>
            <a:pPr lvl="1"/>
            <a:r>
              <a:rPr lang="en-US" altLang="ja-JP" dirty="0" smtClean="0"/>
              <a:t>Windows</a:t>
            </a:r>
            <a:r>
              <a:rPr lang="ja-JP" altLang="en-US" dirty="0" smtClean="0"/>
              <a:t> </a:t>
            </a:r>
            <a:r>
              <a:rPr lang="en-US" altLang="ja-JP" dirty="0" smtClean="0"/>
              <a:t>: Start </a:t>
            </a:r>
            <a:r>
              <a:rPr lang="en-US" altLang="ja-JP" dirty="0" err="1" smtClean="0"/>
              <a:t>StartGuiClient.bat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Mac/Linux</a:t>
            </a:r>
            <a:r>
              <a:rPr kumimoji="1" lang="ja-JP" altLang="en-US" dirty="0" smtClean="0"/>
              <a:t> </a:t>
            </a:r>
            <a:r>
              <a:rPr kumimoji="1" lang="en-US" altLang="ja-JP" dirty="0"/>
              <a:t>: </a:t>
            </a:r>
            <a:r>
              <a:rPr kumimoji="1" lang="en-US" altLang="ja-JP" dirty="0" smtClean="0"/>
              <a:t>Start </a:t>
            </a:r>
            <a:r>
              <a:rPr lang="en-US" altLang="ja-JP" dirty="0" err="1" smtClean="0"/>
              <a:t>StartGuiClient.sh</a:t>
            </a:r>
            <a:endParaRPr lang="en-US" altLang="ja-JP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965" y="2904891"/>
            <a:ext cx="3702282" cy="37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075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Connect clients(2/3)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en-US" altLang="ja-JP" dirty="0" smtClean="0"/>
              <a:t>Copy Jar and </a:t>
            </a:r>
            <a:r>
              <a:rPr lang="en-US" altLang="ja-JP" dirty="0" err="1" smtClean="0"/>
              <a:t>aiwolf-client.jar</a:t>
            </a:r>
            <a:r>
              <a:rPr lang="en-US" altLang="ja-JP" dirty="0"/>
              <a:t> </a:t>
            </a:r>
            <a:r>
              <a:rPr lang="en-US" altLang="ja-JP" dirty="0" smtClean="0"/>
              <a:t>to </a:t>
            </a:r>
            <a:r>
              <a:rPr lang="en-US" altLang="ja-JP" dirty="0" err="1" smtClean="0"/>
              <a:t>JarFiles</a:t>
            </a:r>
            <a:endParaRPr lang="en-US" altLang="ja-JP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72" y="2379518"/>
            <a:ext cx="4104456" cy="4177532"/>
          </a:xfrm>
          <a:prstGeom prst="rect">
            <a:avLst/>
          </a:prstGeom>
        </p:spPr>
      </p:pic>
      <p:sp>
        <p:nvSpPr>
          <p:cNvPr id="5" name="右矢印 4"/>
          <p:cNvSpPr/>
          <p:nvPr/>
        </p:nvSpPr>
        <p:spPr>
          <a:xfrm rot="10800000">
            <a:off x="3995936" y="2852936"/>
            <a:ext cx="57606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61345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Connect clients</a:t>
            </a:r>
            <a:r>
              <a:rPr lang="ja-JP" altLang="en-US" dirty="0" smtClean="0"/>
              <a:t> </a:t>
            </a:r>
            <a:r>
              <a:rPr lang="en-US" altLang="ja-JP" dirty="0" smtClean="0"/>
              <a:t>(3/3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Select JAR</a:t>
            </a:r>
            <a:r>
              <a:rPr lang="ja-JP" altLang="en-US" dirty="0" smtClean="0"/>
              <a:t>，</a:t>
            </a:r>
            <a:r>
              <a:rPr lang="en-US" altLang="ja-JP" dirty="0" smtClean="0"/>
              <a:t>player class</a:t>
            </a:r>
            <a:endParaRPr lang="en-US" altLang="ja-JP" dirty="0"/>
          </a:p>
          <a:p>
            <a:r>
              <a:rPr kumimoji="1" lang="en-US" altLang="ja-JP" dirty="0" smtClean="0"/>
              <a:t>Select Connect Agent</a:t>
            </a:r>
            <a:endParaRPr kumimoji="1" lang="en-US" altLang="ja-JP" dirty="0"/>
          </a:p>
          <a:p>
            <a:r>
              <a:rPr lang="en-US" altLang="ja-JP" dirty="0" smtClean="0"/>
              <a:t>You can also request by using Role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537012"/>
            <a:ext cx="6372225" cy="3076575"/>
          </a:xfrm>
          <a:prstGeom prst="rect">
            <a:avLst/>
          </a:prstGeom>
        </p:spPr>
      </p:pic>
      <p:sp>
        <p:nvSpPr>
          <p:cNvPr id="9" name="右矢印 8"/>
          <p:cNvSpPr/>
          <p:nvPr/>
        </p:nvSpPr>
        <p:spPr>
          <a:xfrm rot="10800000">
            <a:off x="2555776" y="3925527"/>
            <a:ext cx="57606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/>
          <p:cNvSpPr/>
          <p:nvPr/>
        </p:nvSpPr>
        <p:spPr>
          <a:xfrm rot="10800000">
            <a:off x="5404923" y="3904745"/>
            <a:ext cx="57606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 rot="10800000">
            <a:off x="2915816" y="6180907"/>
            <a:ext cx="57606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33832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Run the game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Your own agent </a:t>
            </a:r>
            <a:r>
              <a:rPr lang="en-US" altLang="ja-JP" dirty="0" err="1" smtClean="0"/>
              <a:t>v.s</a:t>
            </a:r>
            <a:r>
              <a:rPr lang="en-US" altLang="ja-JP" dirty="0" smtClean="0"/>
              <a:t>. </a:t>
            </a:r>
            <a:r>
              <a:rPr lang="en-US" altLang="ja-JP" dirty="0" err="1" smtClean="0"/>
              <a:t>SampleRoleAssignPlayer</a:t>
            </a:r>
            <a:endParaRPr lang="en-US" altLang="ja-JP" dirty="0"/>
          </a:p>
          <a:p>
            <a:r>
              <a:rPr kumimoji="1" lang="en-US" altLang="ja-JP" dirty="0"/>
              <a:t>Server </a:t>
            </a:r>
            <a:r>
              <a:rPr kumimoji="1" lang="en-US" altLang="ja-JP" dirty="0" smtClean="0"/>
              <a:t>Starter</a:t>
            </a:r>
            <a:r>
              <a:rPr lang="en-US" altLang="ja-JP" dirty="0"/>
              <a:t> </a:t>
            </a:r>
            <a:r>
              <a:rPr lang="ja-JP" altLang="en-US" dirty="0" smtClean="0"/>
              <a:t>＞　</a:t>
            </a:r>
            <a:r>
              <a:rPr lang="en-US" altLang="ja-JP" dirty="0"/>
              <a:t>C</a:t>
            </a:r>
            <a:r>
              <a:rPr lang="en-US" altLang="ja-JP" dirty="0" smtClean="0"/>
              <a:t>lick [</a:t>
            </a:r>
            <a:r>
              <a:rPr kumimoji="1" lang="en-US" altLang="ja-JP" dirty="0" smtClean="0"/>
              <a:t>Start Game</a:t>
            </a:r>
            <a:r>
              <a:rPr lang="en-US" altLang="ja-JP" dirty="0"/>
              <a:t>]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92177"/>
            <a:ext cx="7962900" cy="330517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57200" y="5517827"/>
            <a:ext cx="3981450" cy="10795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2000" y="5802997"/>
            <a:ext cx="334088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5 Agent connected</a:t>
            </a:r>
            <a:r>
              <a:rPr kumimoji="1" lang="ja-JP" altLang="en-US" dirty="0" smtClean="0">
                <a:solidFill>
                  <a:schemeClr val="bg1"/>
                </a:solidFill>
              </a:rPr>
              <a:t>（</a:t>
            </a:r>
            <a:r>
              <a:rPr kumimoji="1" lang="en-US" altLang="ja-JP" dirty="0" err="1">
                <a:solidFill>
                  <a:schemeClr val="bg1"/>
                </a:solidFill>
              </a:rPr>
              <a:t>ServerStarter</a:t>
            </a:r>
            <a:r>
              <a:rPr kumimoji="1" lang="ja-JP" altLang="en-US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7" name="右矢印 6"/>
          <p:cNvSpPr/>
          <p:nvPr/>
        </p:nvSpPr>
        <p:spPr>
          <a:xfrm rot="10800000">
            <a:off x="1691680" y="5192602"/>
            <a:ext cx="57606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52236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Result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You can see the result on right window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78" y="2289995"/>
            <a:ext cx="5781650" cy="416334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651712" y="5674371"/>
            <a:ext cx="1411446" cy="2154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54551" y="5954620"/>
            <a:ext cx="350475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Example : </a:t>
            </a:r>
            <a:r>
              <a:rPr kumimoji="1" lang="en-US" altLang="ja-JP" dirty="0" smtClean="0">
                <a:solidFill>
                  <a:schemeClr val="bg1"/>
                </a:solidFill>
              </a:rPr>
              <a:t>(Villager)</a:t>
            </a:r>
            <a:r>
              <a:rPr lang="en-US" altLang="ja-JP" dirty="0">
                <a:solidFill>
                  <a:schemeClr val="bg1"/>
                </a:solidFill>
              </a:rPr>
              <a:t> </a:t>
            </a:r>
            <a:r>
              <a:rPr lang="en-US" altLang="ja-JP" dirty="0" smtClean="0">
                <a:solidFill>
                  <a:schemeClr val="bg1"/>
                </a:solidFill>
              </a:rPr>
              <a:t>won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633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15670</TotalTime>
  <Words>2646</Words>
  <Application>Microsoft Macintosh PowerPoint</Application>
  <PresentationFormat>画面に合わせる (4:3)</PresentationFormat>
  <Paragraphs>838</Paragraphs>
  <Slides>97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97</vt:i4>
      </vt:variant>
    </vt:vector>
  </HeadingPairs>
  <TitlesOfParts>
    <vt:vector size="111" baseType="lpstr">
      <vt:lpstr>Arial</vt:lpstr>
      <vt:lpstr>Calibri</vt:lpstr>
      <vt:lpstr>Century</vt:lpstr>
      <vt:lpstr>Century Gothic</vt:lpstr>
      <vt:lpstr>Consolas</vt:lpstr>
      <vt:lpstr>ＭＳ Ｐゴシック</vt:lpstr>
      <vt:lpstr>ＭＳ ゴシック</vt:lpstr>
      <vt:lpstr>ＭＳ 明朝</vt:lpstr>
      <vt:lpstr>Times New Roman</vt:lpstr>
      <vt:lpstr>Wingdings</vt:lpstr>
      <vt:lpstr>Yu Gothic</vt:lpstr>
      <vt:lpstr>メイリオ</vt:lpstr>
      <vt:lpstr>游ゴシック</vt:lpstr>
      <vt:lpstr>Office ​​テーマ</vt:lpstr>
      <vt:lpstr>How to create the AI Wolf agent? </vt:lpstr>
      <vt:lpstr>Download the document</vt:lpstr>
      <vt:lpstr>Agenda</vt:lpstr>
      <vt:lpstr>Prepare for creating the agent</vt:lpstr>
      <vt:lpstr>Download the platform（１）</vt:lpstr>
      <vt:lpstr>Download the platform（2）</vt:lpstr>
      <vt:lpstr>Download the platform（3）</vt:lpstr>
      <vt:lpstr>What is a platform（1）</vt:lpstr>
      <vt:lpstr>What is a platform（2）</vt:lpstr>
      <vt:lpstr>What is a platform（3）</vt:lpstr>
      <vt:lpstr>Create the java project（１）</vt:lpstr>
      <vt:lpstr>Create the java project （２）</vt:lpstr>
      <vt:lpstr>Create the folder（1）</vt:lpstr>
      <vt:lpstr>Create the folder （２）</vt:lpstr>
      <vt:lpstr>Configure the Build Path（１）</vt:lpstr>
      <vt:lpstr>Configure the Build Path（2）</vt:lpstr>
      <vt:lpstr>Configure the Build Path（3）</vt:lpstr>
      <vt:lpstr>Configure the Build Path（4）</vt:lpstr>
      <vt:lpstr>Javadoc location（１）</vt:lpstr>
      <vt:lpstr>Javadoc location（２）</vt:lpstr>
      <vt:lpstr>Javadoc location （３）</vt:lpstr>
      <vt:lpstr>Javadoc location （4）</vt:lpstr>
      <vt:lpstr>Create the agent</vt:lpstr>
      <vt:lpstr>Run the game with your agent</vt:lpstr>
      <vt:lpstr>Run the game with your agent</vt:lpstr>
      <vt:lpstr>Create Package（１）</vt:lpstr>
      <vt:lpstr>Create Package（2）</vt:lpstr>
      <vt:lpstr>Create Class（１）</vt:lpstr>
      <vt:lpstr>Create Class（2）</vt:lpstr>
      <vt:lpstr>Create Class（３）</vt:lpstr>
      <vt:lpstr>What is a DemoRoleAssignPlayer</vt:lpstr>
      <vt:lpstr>How to make a JAR file（１）</vt:lpstr>
      <vt:lpstr>How to make a JAR file（2）</vt:lpstr>
      <vt:lpstr>How to make a JAR file（3）</vt:lpstr>
      <vt:lpstr>Configurations </vt:lpstr>
      <vt:lpstr>Edit .ini </vt:lpstr>
      <vt:lpstr>Run the game</vt:lpstr>
      <vt:lpstr>Run the game with your agent</vt:lpstr>
      <vt:lpstr>Create a Class for Seer</vt:lpstr>
      <vt:lpstr>Change RoleAssignPlayer</vt:lpstr>
      <vt:lpstr>Run the game</vt:lpstr>
      <vt:lpstr>Player Interface</vt:lpstr>
      <vt:lpstr>Stream of the Game</vt:lpstr>
      <vt:lpstr>Return of each method</vt:lpstr>
      <vt:lpstr>Create the Seer Agent</vt:lpstr>
      <vt:lpstr>Let’s create the seer agent</vt:lpstr>
      <vt:lpstr>Download the code</vt:lpstr>
      <vt:lpstr>Implementation</vt:lpstr>
      <vt:lpstr>Implementation</vt:lpstr>
      <vt:lpstr>Field</vt:lpstr>
      <vt:lpstr>Utility method</vt:lpstr>
      <vt:lpstr>Implementation</vt:lpstr>
      <vt:lpstr>getName(), update()</vt:lpstr>
      <vt:lpstr>Implementation</vt:lpstr>
      <vt:lpstr>initialize()</vt:lpstr>
      <vt:lpstr>Implementation</vt:lpstr>
      <vt:lpstr>dayStart()</vt:lpstr>
      <vt:lpstr>Implementation</vt:lpstr>
      <vt:lpstr>vote()</vt:lpstr>
      <vt:lpstr>vote()</vt:lpstr>
      <vt:lpstr>vote()</vt:lpstr>
      <vt:lpstr>vote() （whole code）</vt:lpstr>
      <vt:lpstr>Implementation</vt:lpstr>
      <vt:lpstr>divine()</vt:lpstr>
      <vt:lpstr>divine()</vt:lpstr>
      <vt:lpstr>Implementation</vt:lpstr>
      <vt:lpstr>talk, whisper</vt:lpstr>
      <vt:lpstr>talk, whisper</vt:lpstr>
      <vt:lpstr>ContentBuilder Class(1)</vt:lpstr>
      <vt:lpstr>ContentBuilder Class(2)</vt:lpstr>
      <vt:lpstr>Example</vt:lpstr>
      <vt:lpstr>talk()</vt:lpstr>
      <vt:lpstr>talk()</vt:lpstr>
      <vt:lpstr>talk()</vt:lpstr>
      <vt:lpstr>talk() （whole code）</vt:lpstr>
      <vt:lpstr>Read the Content</vt:lpstr>
      <vt:lpstr>Read the Content</vt:lpstr>
      <vt:lpstr>Content Class</vt:lpstr>
      <vt:lpstr>To read content, Correcting update() （１）</vt:lpstr>
      <vt:lpstr>To read content, Correcting update() （2）</vt:lpstr>
      <vt:lpstr>update()(whole code)</vt:lpstr>
      <vt:lpstr>Read coming-out Information</vt:lpstr>
      <vt:lpstr>Read coming-out Information</vt:lpstr>
      <vt:lpstr>supplement</vt:lpstr>
      <vt:lpstr>Player method</vt:lpstr>
      <vt:lpstr>Player method</vt:lpstr>
      <vt:lpstr>Player method</vt:lpstr>
      <vt:lpstr>GameInfo</vt:lpstr>
      <vt:lpstr>PowerPoint プレゼンテーション</vt:lpstr>
      <vt:lpstr>Run the game using GUI</vt:lpstr>
      <vt:lpstr>Run the game using GUI</vt:lpstr>
      <vt:lpstr>Configure server</vt:lpstr>
      <vt:lpstr>Connect clients(1/3)</vt:lpstr>
      <vt:lpstr>Connect clients(2/3)</vt:lpstr>
      <vt:lpstr>Connect clients (3/3)</vt:lpstr>
      <vt:lpstr>Run the game</vt:lpstr>
      <vt:lpstr>Result</vt:lpstr>
    </vt:vector>
  </TitlesOfParts>
  <Company>Toshiba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人狼エージェント作成講座</dc:title>
  <dc:creator>kengo</dc:creator>
  <cp:lastModifiedBy>atom sonoda</cp:lastModifiedBy>
  <cp:revision>622</cp:revision>
  <dcterms:created xsi:type="dcterms:W3CDTF">2014-09-15T17:33:27Z</dcterms:created>
  <dcterms:modified xsi:type="dcterms:W3CDTF">2017-09-17T06:12:01Z</dcterms:modified>
</cp:coreProperties>
</file>